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4" r:id="rId3"/>
    <p:sldId id="268" r:id="rId4"/>
    <p:sldId id="257" r:id="rId5"/>
    <p:sldId id="270" r:id="rId6"/>
    <p:sldId id="277" r:id="rId7"/>
    <p:sldId id="272" r:id="rId8"/>
    <p:sldId id="281" r:id="rId9"/>
    <p:sldId id="275" r:id="rId10"/>
    <p:sldId id="276" r:id="rId11"/>
    <p:sldId id="279" r:id="rId12"/>
    <p:sldId id="258" r:id="rId13"/>
    <p:sldId id="260" r:id="rId14"/>
    <p:sldId id="262" r:id="rId15"/>
    <p:sldId id="283" r:id="rId16"/>
    <p:sldId id="264" r:id="rId17"/>
    <p:sldId id="269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9" autoAdjust="0"/>
    <p:restoredTop sz="86477" autoAdjust="0"/>
  </p:normalViewPr>
  <p:slideViewPr>
    <p:cSldViewPr>
      <p:cViewPr varScale="1">
        <p:scale>
          <a:sx n="54" d="100"/>
          <a:sy n="54" d="100"/>
        </p:scale>
        <p:origin x="9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5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888AC-B9F9-4DD2-AFDA-401BB709F406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55A38-1D29-4B66-BCF7-C97FB5741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55A38-1D29-4B66-BCF7-C97FB57416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2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4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8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3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0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2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5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04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7094-8C68-482E-9918-BF347E425E2E}" type="datetimeFigureOut">
              <a:rPr lang="en-US" smtClean="0"/>
              <a:t>25-Dec-22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9EC9-3A47-4710-8901-907F17D44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0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978025"/>
          </a:xfrm>
        </p:spPr>
        <p:txBody>
          <a:bodyPr/>
          <a:lstStyle/>
          <a:p>
            <a:r>
              <a:rPr lang="en-US" b="1" dirty="0"/>
              <a:t>THE VICTORIOUS CHRIST</a:t>
            </a:r>
            <a:br>
              <a:rPr lang="en-US" b="1" dirty="0"/>
            </a:br>
            <a:r>
              <a:rPr lang="en-US" sz="3200" b="1" dirty="0"/>
              <a:t>(Isaiah 50:4-9; Philippians 2:5-11; Matthew 21:1-11)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Rev. Dr. Enoch Aryee-Atta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03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Centre of Attraction</a:t>
            </a:r>
            <a:br>
              <a:rPr lang="en-US" b="1" dirty="0"/>
            </a:br>
            <a:r>
              <a:rPr lang="en-US" dirty="0"/>
              <a:t>Matthew 21: 9-11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dirty="0"/>
              <a:t>Jesus was the Centre of Attraction of the procession. The people shouted: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en-US" sz="3000" dirty="0"/>
              <a:t>Praise God for the Son of David;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en-US" sz="3000" dirty="0"/>
              <a:t>Blessings on the One who comes in the name of the Lord;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altLang="en-US" sz="3000" dirty="0"/>
              <a:t>Praise God in the highest;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altLang="en-US" sz="3400" dirty="0"/>
              <a:t>As Jesus entered, the entire city of Jerusalem went into uproar.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Lesson 2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altLang="en-US" b="1" dirty="0"/>
              <a:t>Worship is the right response to the King of kings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Worship through obedience - the disciples (Matt 21:1-4)</a:t>
            </a:r>
          </a:p>
          <a:p>
            <a:pPr lvl="1"/>
            <a:r>
              <a:rPr lang="en-US" altLang="en-US" dirty="0"/>
              <a:t>Worship through giving - the donkey’s owner(Mt 21:6-7)</a:t>
            </a:r>
          </a:p>
          <a:p>
            <a:pPr lvl="1"/>
            <a:r>
              <a:rPr lang="en-US" altLang="en-US" dirty="0"/>
              <a:t>Worship through praise - the people ( Matt. 21:8-10)</a:t>
            </a:r>
          </a:p>
          <a:p>
            <a:pPr marL="457200" lvl="1" indent="0">
              <a:buNone/>
            </a:pPr>
            <a:endParaRPr lang="en-US" altLang="en-US" dirty="0"/>
          </a:p>
          <a:p>
            <a:pPr>
              <a:defRPr/>
            </a:pPr>
            <a:r>
              <a:rPr lang="en-US" b="1" dirty="0"/>
              <a:t>The people: </a:t>
            </a:r>
            <a:r>
              <a:rPr lang="en-US" sz="2800" b="1" dirty="0"/>
              <a:t>Genuineness of their praise(Matt.21:11):</a:t>
            </a:r>
          </a:p>
          <a:p>
            <a:pPr lvl="1">
              <a:defRPr/>
            </a:pPr>
            <a:r>
              <a:rPr lang="en-US" dirty="0"/>
              <a:t>Do not limit your service to God for fear of people.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902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/>
              <a:t>The Pain of a Contest/Competition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GB" sz="3600" dirty="0"/>
              <a:t>To endure pain in the body:</a:t>
            </a:r>
          </a:p>
          <a:p>
            <a:pPr lvl="1"/>
            <a:r>
              <a:rPr lang="en-GB" sz="3200" dirty="0"/>
              <a:t> Regular and hard training; and</a:t>
            </a:r>
          </a:p>
          <a:p>
            <a:pPr lvl="1"/>
            <a:r>
              <a:rPr lang="en-GB" sz="3200" dirty="0"/>
              <a:t> Self-control of appetites.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sz="3600" dirty="0"/>
              <a:t>To submit to authority with distress:</a:t>
            </a:r>
          </a:p>
          <a:p>
            <a:pPr lvl="1"/>
            <a:r>
              <a:rPr lang="en-GB" dirty="0"/>
              <a:t> </a:t>
            </a:r>
            <a:r>
              <a:rPr lang="en-GB" sz="3200" dirty="0"/>
              <a:t>Obedience to rules and regulations; and</a:t>
            </a:r>
          </a:p>
          <a:p>
            <a:pPr lvl="1"/>
            <a:r>
              <a:rPr lang="en-GB" sz="3200" dirty="0"/>
              <a:t> Enduring grief of mind or annoyance.</a:t>
            </a: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5115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/>
              <a:t>Examples of Championship Endurance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God’s providential dealings with us:</a:t>
            </a:r>
          </a:p>
          <a:p>
            <a:pPr lvl="1"/>
            <a:r>
              <a:rPr lang="en-US" dirty="0"/>
              <a:t> God may allow us to be tempted by the Devil but not beyond our power to endure – 1Cor. 10:13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 God will try our faith in Him</a:t>
            </a:r>
          </a:p>
          <a:p>
            <a:pPr lvl="2"/>
            <a:r>
              <a:rPr lang="en-US" dirty="0"/>
              <a:t> Abraham served God but had no child.</a:t>
            </a:r>
          </a:p>
          <a:p>
            <a:pPr lvl="2"/>
            <a:r>
              <a:rPr lang="en-US" dirty="0"/>
              <a:t> John the Baptist was used by God but was imprisoned.</a:t>
            </a:r>
          </a:p>
          <a:p>
            <a:pPr lvl="1"/>
            <a:r>
              <a:rPr lang="en-US" dirty="0"/>
              <a:t> No trial/affliction comes to us without God’s permission.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3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/>
              <a:t>The Purpose of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9831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To declare a Champion/Conqueror.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To reward the Champion/Conqueror.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To test the genuineness of our Faith/Hope:</a:t>
            </a:r>
          </a:p>
          <a:p>
            <a:pPr lvl="1"/>
            <a:r>
              <a:rPr lang="en-US" sz="3600" dirty="0"/>
              <a:t> </a:t>
            </a:r>
            <a:r>
              <a:rPr lang="en-US" sz="3200" dirty="0"/>
              <a:t>Are we true Christians?</a:t>
            </a:r>
          </a:p>
          <a:p>
            <a:pPr lvl="1"/>
            <a:r>
              <a:rPr lang="en-US" sz="3200" dirty="0"/>
              <a:t> Can we trust God in difficult times?</a:t>
            </a:r>
          </a:p>
          <a:p>
            <a:r>
              <a:rPr lang="en-US" sz="3600" dirty="0"/>
              <a:t>To produce a harvest of fruits unto God.</a:t>
            </a:r>
          </a:p>
          <a:p>
            <a:r>
              <a:rPr lang="en-US" sz="3600" b="1" i="1" dirty="0"/>
              <a:t>NOTE: No Crown without Contest!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2601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The Elevation of Jesus Christ</a:t>
            </a:r>
            <a:br>
              <a:rPr lang="en-US" b="1" dirty="0"/>
            </a:br>
            <a:r>
              <a:rPr lang="en-US" dirty="0"/>
              <a:t>Philippians 2:5-11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800600"/>
          </a:xfrm>
        </p:spPr>
        <p:txBody>
          <a:bodyPr/>
          <a:lstStyle/>
          <a:p>
            <a:r>
              <a:rPr lang="en-US" dirty="0"/>
              <a:t>God exalted Christ to the highest place;</a:t>
            </a:r>
          </a:p>
          <a:p>
            <a:r>
              <a:rPr lang="en-US" dirty="0"/>
              <a:t>God gave Christ the greatest in the Universe:</a:t>
            </a:r>
          </a:p>
          <a:p>
            <a:pPr lvl="1"/>
            <a:r>
              <a:rPr lang="en-US" dirty="0"/>
              <a:t> Christ is greater than the angels.</a:t>
            </a:r>
          </a:p>
          <a:p>
            <a:pPr lvl="1"/>
            <a:r>
              <a:rPr lang="en-US" dirty="0"/>
              <a:t> Christ is above the celestial beings – Sun, moon, stars…</a:t>
            </a:r>
          </a:p>
          <a:p>
            <a:pPr lvl="1"/>
            <a:r>
              <a:rPr lang="en-US" dirty="0"/>
              <a:t> Christ is above the terrestrial beings – Earthly beings</a:t>
            </a:r>
          </a:p>
          <a:p>
            <a:pPr lvl="1"/>
            <a:r>
              <a:rPr lang="en-US" dirty="0"/>
              <a:t> Christ is above all powers – witches/wizards, demons…</a:t>
            </a:r>
          </a:p>
          <a:p>
            <a:r>
              <a:rPr lang="en-US" dirty="0"/>
              <a:t>All knees shall bow at the name of Jesus Christ;</a:t>
            </a:r>
          </a:p>
          <a:p>
            <a:r>
              <a:rPr lang="en-US" dirty="0"/>
              <a:t>All tongues shall confess that Jesus is Lord.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91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62200"/>
          </a:xfrm>
        </p:spPr>
        <p:txBody>
          <a:bodyPr>
            <a:normAutofit/>
          </a:bodyPr>
          <a:lstStyle/>
          <a:p>
            <a:r>
              <a:rPr lang="en-US" b="1" dirty="0"/>
              <a:t>SHARING IN THE VICTORY OF CHRIST</a:t>
            </a:r>
            <a:br>
              <a:rPr lang="en-US" dirty="0"/>
            </a:br>
            <a:r>
              <a:rPr lang="en-US" dirty="0"/>
              <a:t>Isaiah50:4-9; Philippians2:5-8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343400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Trust God and pray about the suffering – Isa.50:4</a:t>
            </a:r>
          </a:p>
          <a:p>
            <a:r>
              <a:rPr lang="en-GB" dirty="0"/>
              <a:t>Focus on fulfilling God’s word and will – Isa.50:5,7</a:t>
            </a:r>
          </a:p>
          <a:p>
            <a:r>
              <a:rPr lang="en-GB" dirty="0"/>
              <a:t>Learn endurance, humility and obedience – Isa.50:6</a:t>
            </a:r>
          </a:p>
          <a:p>
            <a:pPr lvl="1"/>
            <a:r>
              <a:rPr lang="en-GB" dirty="0"/>
              <a:t>Christ was denied and rejected by his people;</a:t>
            </a:r>
          </a:p>
          <a:p>
            <a:pPr lvl="1"/>
            <a:r>
              <a:rPr lang="en-GB" dirty="0"/>
              <a:t>Christ was beaten and slapped; </a:t>
            </a:r>
          </a:p>
          <a:p>
            <a:pPr lvl="1"/>
            <a:r>
              <a:rPr lang="en-GB" dirty="0"/>
              <a:t>His beard was pulled and his face was spat upon;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r>
              <a:rPr lang="en-US" b="1" dirty="0"/>
              <a:t>Sharing in the Victory of Christ</a:t>
            </a:r>
            <a:br>
              <a:rPr lang="en-US" dirty="0"/>
            </a:br>
            <a:r>
              <a:rPr lang="en-US" dirty="0"/>
              <a:t>Isaiah50:4-9; Philippians2:5-8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>
            <a:normAutofit/>
          </a:bodyPr>
          <a:lstStyle/>
          <a:p>
            <a:r>
              <a:rPr lang="en-GB" dirty="0"/>
              <a:t>Believe that God will give you justice – Isa.50:8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US" dirty="0"/>
              <a:t>Be assured that God is on your side – Isa.50:9a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Know that God will destroy your enemies – Is.50:9b</a:t>
            </a:r>
          </a:p>
          <a:p>
            <a:pPr marL="0" indent="0">
              <a:buNone/>
            </a:pPr>
            <a:endParaRPr lang="en-US" dirty="0"/>
          </a:p>
          <a:p>
            <a:r>
              <a:rPr lang="en-GB" dirty="0"/>
              <a:t>Serve God with a sincere heart and faith.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754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en-US" b="1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dirty="0"/>
              <a:t>Christ’s triumphant entry is a victory of humility and meekness: He laid down his life for us.</a:t>
            </a:r>
          </a:p>
          <a:p>
            <a:pPr>
              <a:lnSpc>
                <a:spcPct val="150000"/>
              </a:lnSpc>
            </a:pPr>
            <a:r>
              <a:rPr lang="en-GB" dirty="0"/>
              <a:t>Let us celebrate the Victory of Christ  by:</a:t>
            </a:r>
          </a:p>
          <a:p>
            <a:pPr lvl="1"/>
            <a:r>
              <a:rPr lang="en-GB" sz="3000" dirty="0"/>
              <a:t>Honouring and adoring his name;</a:t>
            </a:r>
          </a:p>
          <a:p>
            <a:pPr lvl="1"/>
            <a:r>
              <a:rPr lang="en-GB" sz="3000" dirty="0"/>
              <a:t>Lending God our lives for his service;</a:t>
            </a:r>
            <a:endParaRPr lang="en-US" sz="3000" dirty="0"/>
          </a:p>
          <a:p>
            <a:pPr lvl="1"/>
            <a:r>
              <a:rPr lang="en-GB" sz="3000" dirty="0"/>
              <a:t>Forgiving and loving one another;</a:t>
            </a:r>
            <a:endParaRPr lang="en-US" sz="3000" dirty="0"/>
          </a:p>
          <a:p>
            <a:pPr lvl="1"/>
            <a:r>
              <a:rPr lang="en-GB" sz="3000" dirty="0"/>
              <a:t>Doing good/showing genuine concern for others; </a:t>
            </a:r>
          </a:p>
          <a:p>
            <a:pPr lvl="1"/>
            <a:r>
              <a:rPr lang="en-GB" sz="3000" dirty="0"/>
              <a:t>Encouraging one another to grow in faith.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9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3B48-1484-417C-8886-ED51A1EC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998F5-F854-4CEC-9ADF-7C071D423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983162"/>
          </a:xfrm>
        </p:spPr>
        <p:txBody>
          <a:bodyPr>
            <a:normAutofit fontScale="40000" lnSpcReduction="20000"/>
          </a:bodyPr>
          <a:lstStyle/>
          <a:p>
            <a:pPr fontAlgn="t"/>
            <a:r>
              <a:rPr lang="en-US" sz="8000" b="1" dirty="0"/>
              <a:t>Occasion: </a:t>
            </a:r>
          </a:p>
          <a:p>
            <a:pPr lvl="1" fontAlgn="t"/>
            <a:r>
              <a:rPr lang="en-US" sz="6000" dirty="0"/>
              <a:t>Palm Sunday </a:t>
            </a:r>
          </a:p>
          <a:p>
            <a:pPr lvl="1" fontAlgn="t"/>
            <a:r>
              <a:rPr lang="en-US" sz="6000" dirty="0"/>
              <a:t>2</a:t>
            </a:r>
            <a:r>
              <a:rPr lang="en-US" sz="6000" baseline="30000" dirty="0"/>
              <a:t>rd</a:t>
            </a:r>
            <a:r>
              <a:rPr lang="en-US" sz="6000" dirty="0"/>
              <a:t> On-Line Church Service Day </a:t>
            </a:r>
          </a:p>
          <a:p>
            <a:pPr marL="457200" lvl="1" indent="0" fontAlgn="t">
              <a:buNone/>
            </a:pPr>
            <a:endParaRPr lang="en-US" sz="6000" dirty="0"/>
          </a:p>
          <a:p>
            <a:pPr fontAlgn="t"/>
            <a:r>
              <a:rPr lang="en-US" sz="7000" b="1" dirty="0"/>
              <a:t>COVID – 19 </a:t>
            </a:r>
            <a:r>
              <a:rPr lang="en-US" sz="7000" dirty="0"/>
              <a:t>: </a:t>
            </a:r>
          </a:p>
          <a:p>
            <a:pPr lvl="1" fontAlgn="t"/>
            <a:r>
              <a:rPr lang="en-US" sz="6000" dirty="0"/>
              <a:t> The Corona Virus Pandemic has brought the world to its knees with partial lockdown in some cities across the world;</a:t>
            </a:r>
          </a:p>
          <a:p>
            <a:pPr lvl="1" fontAlgn="t"/>
            <a:r>
              <a:rPr lang="en-US" sz="5900" dirty="0"/>
              <a:t>The Guidelines given by the Ministry of Health/Ghana Health Service must be followed.</a:t>
            </a:r>
          </a:p>
          <a:p>
            <a:pPr lvl="1" fontAlgn="t"/>
            <a:r>
              <a:rPr lang="en-US" sz="5900" dirty="0"/>
              <a:t>The President’s lockdown directive must be respected by all for our common good</a:t>
            </a:r>
          </a:p>
          <a:p>
            <a:pPr lvl="1" fontAlgn="t"/>
            <a:r>
              <a:rPr lang="en-US" sz="5900" dirty="0"/>
              <a:t> Prayer for the infected and for the insulation of others from the spread.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8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0"/>
          </a:xfrm>
        </p:spPr>
        <p:txBody>
          <a:bodyPr>
            <a:normAutofit/>
          </a:bodyPr>
          <a:lstStyle/>
          <a:p>
            <a:r>
              <a:rPr lang="en-US" dirty="0"/>
              <a:t>Today is Palm Sunday and the topic for reflection is: </a:t>
            </a:r>
          </a:p>
          <a:p>
            <a:pPr lvl="1"/>
            <a:r>
              <a:rPr lang="en-US" sz="3200" b="1" i="1" dirty="0"/>
              <a:t>THE VICTORIOUS CHRIST</a:t>
            </a:r>
          </a:p>
          <a:p>
            <a:r>
              <a:rPr lang="en-US" dirty="0"/>
              <a:t>Palm Sunday reminds us of Christ’s triumphant entry into Jerusalem to suffer and die.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Christ’s goal was to die for the salvation of humans.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cry of Hosanna on Palm Sunday is for Christ to Save us now from our sin and waywardness.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79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 OF SERMON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What it Means to be Victorious </a:t>
            </a:r>
          </a:p>
          <a:p>
            <a:endParaRPr lang="en-US" sz="3600" dirty="0"/>
          </a:p>
          <a:p>
            <a:r>
              <a:rPr lang="en-US" sz="3600" dirty="0"/>
              <a:t>The Victorious Life of Christ</a:t>
            </a:r>
          </a:p>
          <a:p>
            <a:endParaRPr lang="en-US" sz="3600" dirty="0"/>
          </a:p>
          <a:p>
            <a:r>
              <a:rPr lang="en-US" sz="3600" dirty="0"/>
              <a:t>Sharing in the Victory of Christ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2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b="1" dirty="0"/>
              <a:t>WHAT IT MEANS TO BE VICTORIOUS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</a:t>
            </a:r>
            <a:r>
              <a:rPr lang="en-US" b="1" dirty="0"/>
              <a:t>win</a:t>
            </a:r>
            <a:r>
              <a:rPr lang="en-US" dirty="0"/>
              <a:t> a competition.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To be declared a </a:t>
            </a:r>
            <a:r>
              <a:rPr lang="en-US" b="1" dirty="0"/>
              <a:t>Champion</a:t>
            </a:r>
            <a:r>
              <a:rPr lang="en-US" dirty="0"/>
              <a:t> in a contest.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To </a:t>
            </a:r>
            <a:r>
              <a:rPr lang="en-US" b="1" dirty="0"/>
              <a:t>defeat</a:t>
            </a:r>
            <a:r>
              <a:rPr lang="en-US" dirty="0"/>
              <a:t> your enemy in a battle.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 situation in which your principles or goals become officially accepted.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43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00200"/>
          </a:xfrm>
        </p:spPr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</a:rPr>
              <a:t>THE VICTORIOUS LIFE OF CHRIST</a:t>
            </a:r>
            <a:br>
              <a:rPr lang="en-US" sz="4400" b="1" dirty="0">
                <a:effectLst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b="1" dirty="0"/>
              <a:t>Palm Sunday </a:t>
            </a:r>
            <a:r>
              <a:rPr lang="en-US" altLang="en-US" dirty="0"/>
              <a:t>marks the beginning of the last week of Jesus’ life before his death on Calvary. </a:t>
            </a:r>
          </a:p>
          <a:p>
            <a:endParaRPr lang="en-US" altLang="en-US" dirty="0"/>
          </a:p>
          <a:p>
            <a:r>
              <a:rPr lang="en-US" altLang="en-US" dirty="0"/>
              <a:t>Christ entered Jerusalem triumphantly, yet in a humble manner.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The people spontaneously praised Christ and shouted </a:t>
            </a:r>
            <a:r>
              <a:rPr lang="en-US" altLang="en-US" b="1" i="1" dirty="0"/>
              <a:t>“Hosanna” </a:t>
            </a:r>
            <a:r>
              <a:rPr lang="en-US" altLang="en-US" dirty="0"/>
              <a:t>- </a:t>
            </a:r>
            <a:r>
              <a:rPr lang="en-US" altLang="en-US" b="1" i="1" dirty="0"/>
              <a:t>“ Save us Now”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4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txBody>
          <a:bodyPr>
            <a:normAutofit/>
          </a:bodyPr>
          <a:lstStyle/>
          <a:p>
            <a:r>
              <a:rPr lang="en-US" altLang="en-US" b="1" dirty="0"/>
              <a:t>Christ’s Request for a Donkey</a:t>
            </a:r>
            <a:br>
              <a:rPr lang="en-US" altLang="en-US" b="1" dirty="0"/>
            </a:br>
            <a:r>
              <a:rPr lang="en-US" altLang="en-US" dirty="0"/>
              <a:t>Matthew 21:1-5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572000"/>
          </a:xfrm>
        </p:spPr>
        <p:txBody>
          <a:bodyPr>
            <a:normAutofit/>
          </a:bodyPr>
          <a:lstStyle/>
          <a:p>
            <a:r>
              <a:rPr lang="en-US" altLang="en-US" dirty="0"/>
              <a:t>As Jesus and his disciples  approached Jerusalem, the came to </a:t>
            </a:r>
            <a:r>
              <a:rPr lang="en-US" altLang="en-US" dirty="0" err="1"/>
              <a:t>Bethphage</a:t>
            </a:r>
            <a:r>
              <a:rPr lang="en-US" altLang="en-US" dirty="0"/>
              <a:t> on the Mount of Olives</a:t>
            </a:r>
          </a:p>
          <a:p>
            <a:r>
              <a:rPr lang="en-US" altLang="en-US" dirty="0"/>
              <a:t>Jesus sent two of his disciples to go into the town ahead to untie a donkey with its colt for him. </a:t>
            </a:r>
          </a:p>
          <a:p>
            <a:r>
              <a:rPr lang="en-US" altLang="en-US" dirty="0"/>
              <a:t>They were to tell anyone who queried them that the Lord needed them. </a:t>
            </a:r>
          </a:p>
          <a:p>
            <a:r>
              <a:rPr lang="en-US" altLang="en-US" dirty="0"/>
              <a:t>The two disciples went and brought the donkey and the colt as Jesus commanded.</a:t>
            </a:r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453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b="1" dirty="0"/>
              <a:t>Lesson 1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95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/>
              <a:t>The Disciples: </a:t>
            </a:r>
            <a:r>
              <a:rPr lang="en-US" sz="3600" dirty="0"/>
              <a:t>Possibility of not finding the donkey/colt, yet they </a:t>
            </a:r>
            <a:r>
              <a:rPr lang="en-US" sz="3600" dirty="0" err="1"/>
              <a:t>obyed</a:t>
            </a:r>
            <a:r>
              <a:rPr lang="en-US" sz="3600" dirty="0"/>
              <a:t>:</a:t>
            </a:r>
          </a:p>
          <a:p>
            <a:pPr lvl="1">
              <a:defRPr/>
            </a:pPr>
            <a:r>
              <a:rPr lang="en-US" sz="3200" dirty="0"/>
              <a:t>Do not question the wisdom of God’s Word.</a:t>
            </a:r>
          </a:p>
          <a:p>
            <a:pPr marL="457200" lvl="1" indent="0">
              <a:buFont typeface="Arial" charset="0"/>
              <a:buNone/>
              <a:defRPr/>
            </a:pPr>
            <a:endParaRPr lang="en-US" sz="3600" dirty="0"/>
          </a:p>
          <a:p>
            <a:pPr>
              <a:defRPr/>
            </a:pPr>
            <a:r>
              <a:rPr lang="en-US" sz="3600" b="1" dirty="0"/>
              <a:t>The Owner of the Donkey: </a:t>
            </a:r>
            <a:r>
              <a:rPr lang="en-US" sz="3600" dirty="0"/>
              <a:t>trust Christ to return the donkey as promised: </a:t>
            </a:r>
          </a:p>
          <a:p>
            <a:pPr lvl="1">
              <a:defRPr/>
            </a:pPr>
            <a:r>
              <a:rPr lang="en-US" sz="3200" dirty="0"/>
              <a:t>Do not Doubt your progress after submitting your will to God.</a:t>
            </a:r>
            <a:endParaRPr lang="en-US" sz="3600" dirty="0"/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7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>
            <a:normAutofit/>
          </a:bodyPr>
          <a:lstStyle/>
          <a:p>
            <a:r>
              <a:rPr lang="en-US" b="1" dirty="0"/>
              <a:t>Christ’s Sitting on the Donkey</a:t>
            </a:r>
            <a:br>
              <a:rPr lang="en-US" dirty="0"/>
            </a:br>
            <a:r>
              <a:rPr lang="en-US" altLang="en-US" dirty="0"/>
              <a:t>Matthew 21:6-8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They threw their garments on the colt and Jesus sat on the donkey to enter Jerusalem.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dirty="0"/>
              <a:t>Most people in the crowd spread their garments on the road ahead of him. 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dirty="0"/>
              <a:t>Others cut palm branches and spread them on the road for Jesus to pass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3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397</TotalTime>
  <Words>1054</Words>
  <Application>Microsoft Office PowerPoint</Application>
  <PresentationFormat>On-screen Show (4:3)</PresentationFormat>
  <Paragraphs>128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THE VICTORIOUS CHRIST (Isaiah 50:4-9; Philippians 2:5-11; Matthew 21:1-11)</vt:lpstr>
      <vt:lpstr>PowerPoint Presentation</vt:lpstr>
      <vt:lpstr>INTRODUCTION</vt:lpstr>
      <vt:lpstr>OUTLINE OF SERMON</vt:lpstr>
      <vt:lpstr>WHAT IT MEANS TO BE VICTORIOUS  </vt:lpstr>
      <vt:lpstr>THE VICTORIOUS LIFE OF CHRIST </vt:lpstr>
      <vt:lpstr>Christ’s Request for a Donkey Matthew 21:1-5</vt:lpstr>
      <vt:lpstr>Lesson 1</vt:lpstr>
      <vt:lpstr>Christ’s Sitting on the Donkey Matthew 21:6-8</vt:lpstr>
      <vt:lpstr>The Centre of Attraction Matthew 21: 9-11</vt:lpstr>
      <vt:lpstr>Lesson 2</vt:lpstr>
      <vt:lpstr>The Pain of a Contest/Competition</vt:lpstr>
      <vt:lpstr>Examples of Championship Endurance</vt:lpstr>
      <vt:lpstr>The Purpose of Contest</vt:lpstr>
      <vt:lpstr>The Elevation of Jesus Christ Philippians 2:5-11</vt:lpstr>
      <vt:lpstr>SHARING IN THE VICTORY OF CHRIST Isaiah50:4-9; Philippians2:5-8 </vt:lpstr>
      <vt:lpstr>Sharing in the Victory of Christ Isaiah50:4-9; Philippians2:5-8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Suffering for a Purpose</dc:title>
  <dc:creator>RLG</dc:creator>
  <cp:lastModifiedBy>Rev. Dr. Enoch Aryee-Atta</cp:lastModifiedBy>
  <cp:revision>65</cp:revision>
  <dcterms:created xsi:type="dcterms:W3CDTF">2016-03-16T08:15:41Z</dcterms:created>
  <dcterms:modified xsi:type="dcterms:W3CDTF">2022-12-25T00:32:06Z</dcterms:modified>
</cp:coreProperties>
</file>