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74" r:id="rId5"/>
    <p:sldId id="259" r:id="rId6"/>
    <p:sldId id="278" r:id="rId7"/>
    <p:sldId id="277" r:id="rId8"/>
    <p:sldId id="276" r:id="rId9"/>
    <p:sldId id="271" r:id="rId10"/>
    <p:sldId id="270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58" d="100"/>
          <a:sy n="58" d="100"/>
        </p:scale>
        <p:origin x="81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03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0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4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34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3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7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8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5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0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EDA2-EB3E-4E57-9852-EB3CBE3B8220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BE226-0A7E-46A3-A384-6B8CEA913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>
                <a:latin typeface="Algerian" panose="04020705040A02060702" pitchFamily="82" charset="0"/>
              </a:rPr>
              <a:t>REJOICE IN YOUR SALVATION</a:t>
            </a:r>
            <a:br>
              <a:rPr lang="en-US" b="1" dirty="0"/>
            </a:br>
            <a:r>
              <a:rPr lang="en-US" sz="3600" dirty="0"/>
              <a:t>(Malachi 3:1-4; Philip. 1:3-11; Luke 3: 1-6)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Rev. Dr. Enoch Aryee-Atta</a:t>
            </a:r>
          </a:p>
        </p:txBody>
      </p:sp>
    </p:spTree>
    <p:extLst>
      <p:ext uri="{BB962C8B-B14F-4D97-AF65-F5344CB8AC3E}">
        <p14:creationId xmlns:p14="http://schemas.microsoft.com/office/powerpoint/2010/main" val="2134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sz="4400" b="1" dirty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b="1" i="1" dirty="0"/>
              <a:t>Acts 3:19</a:t>
            </a:r>
            <a:r>
              <a:rPr lang="en-US" i="1" dirty="0"/>
              <a:t> - “</a:t>
            </a:r>
            <a:r>
              <a:rPr lang="en-US" b="1" i="1" dirty="0"/>
              <a:t>...</a:t>
            </a:r>
            <a:r>
              <a:rPr lang="en-US" i="1" dirty="0"/>
              <a:t>repent and return, so that your sins may be wiped away, in order that times of refreshing may come from the presence of the Lord" </a:t>
            </a:r>
          </a:p>
          <a:p>
            <a:pPr lvl="0"/>
            <a:r>
              <a:rPr lang="en-US" dirty="0"/>
              <a:t>Consider Paul’s past: (1Timothy 1: 12 - 17)</a:t>
            </a:r>
            <a:endParaRPr lang="en-US" sz="3600" dirty="0"/>
          </a:p>
          <a:p>
            <a:pPr lvl="1"/>
            <a:r>
              <a:rPr lang="en-US" dirty="0"/>
              <a:t>He had scoffed at the teachings of Jesus: </a:t>
            </a:r>
            <a:r>
              <a:rPr lang="en-US" b="1" dirty="0"/>
              <a:t>A blasphemer</a:t>
            </a:r>
            <a:endParaRPr lang="en-US" sz="3200" dirty="0"/>
          </a:p>
          <a:p>
            <a:pPr lvl="1"/>
            <a:r>
              <a:rPr lang="en-US" dirty="0"/>
              <a:t>He arrested and murdered God’s people – A </a:t>
            </a:r>
            <a:r>
              <a:rPr lang="en-US" b="1" dirty="0"/>
              <a:t>Persecutor</a:t>
            </a:r>
            <a:endParaRPr lang="en-US" sz="3200" dirty="0"/>
          </a:p>
          <a:p>
            <a:pPr lvl="1"/>
            <a:r>
              <a:rPr lang="en-US" dirty="0"/>
              <a:t>He was a</a:t>
            </a:r>
            <a:r>
              <a:rPr lang="en-US" b="1" dirty="0"/>
              <a:t> Man of Violence</a:t>
            </a:r>
            <a:endParaRPr lang="en-US" sz="3200" dirty="0"/>
          </a:p>
          <a:p>
            <a:pPr lvl="0"/>
            <a:r>
              <a:rPr lang="en-US" dirty="0"/>
              <a:t>God forgave Paul when he repented. He will do s</a:t>
            </a:r>
          </a:p>
          <a:p>
            <a:pPr lvl="0"/>
            <a:r>
              <a:rPr lang="en-US" dirty="0"/>
              <a:t>God/Heaven rejoices over one sinner who repents.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20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PRAYER/SONG: </a:t>
            </a:r>
            <a:br>
              <a:rPr lang="en-US" b="1" dirty="0"/>
            </a:br>
            <a:r>
              <a:rPr lang="en-US" b="1" dirty="0"/>
              <a:t>He Will Do it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i="1" dirty="0"/>
              <a:t>HE will do it again!/2x</a:t>
            </a:r>
          </a:p>
          <a:p>
            <a:pPr marL="0" indent="0" algn="ctr">
              <a:buNone/>
            </a:pPr>
            <a:r>
              <a:rPr lang="en-US" sz="3600" i="1" dirty="0"/>
              <a:t>HE will do it again!/2x</a:t>
            </a:r>
          </a:p>
          <a:p>
            <a:pPr marL="0" indent="0" algn="ctr">
              <a:buNone/>
            </a:pPr>
            <a:r>
              <a:rPr lang="en-US" sz="3600" i="1" dirty="0"/>
              <a:t>His power to save is just the same:</a:t>
            </a:r>
          </a:p>
          <a:p>
            <a:pPr marL="0" indent="0" algn="ctr">
              <a:buNone/>
            </a:pPr>
            <a:r>
              <a:rPr lang="en-US" sz="3600" i="1" dirty="0"/>
              <a:t>I am glad to say HE will never change;</a:t>
            </a:r>
          </a:p>
          <a:p>
            <a:pPr marL="0" indent="0" algn="ctr">
              <a:buNone/>
            </a:pPr>
            <a:r>
              <a:rPr lang="en-US" sz="3600" i="1" dirty="0"/>
              <a:t>But once Christ has done one miracle;</a:t>
            </a:r>
          </a:p>
          <a:p>
            <a:pPr marL="0" indent="0" algn="ctr">
              <a:buNone/>
            </a:pPr>
            <a:r>
              <a:rPr lang="en-US" sz="3600" i="1" dirty="0"/>
              <a:t>HE will do it again!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05936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Many of us praise God for several reasons:</a:t>
            </a:r>
            <a:endParaRPr lang="en-US" sz="2800" dirty="0"/>
          </a:p>
          <a:p>
            <a:pPr lvl="1"/>
            <a:r>
              <a:rPr lang="en-US" dirty="0"/>
              <a:t>Success in examination or promotion at the work place.</a:t>
            </a:r>
            <a:endParaRPr lang="en-US" sz="2400" dirty="0"/>
          </a:p>
          <a:p>
            <a:pPr lvl="1"/>
            <a:r>
              <a:rPr lang="en-US" dirty="0"/>
              <a:t>Faithful spouses and exciting marriage relationship.</a:t>
            </a:r>
          </a:p>
          <a:p>
            <a:pPr lvl="1"/>
            <a:r>
              <a:rPr lang="en-US" dirty="0"/>
              <a:t>Child birth and Children as a heritage.</a:t>
            </a:r>
          </a:p>
          <a:p>
            <a:pPr marL="457200" lvl="1" indent="0">
              <a:buNone/>
            </a:pPr>
            <a:endParaRPr lang="en-US" sz="2400" dirty="0"/>
          </a:p>
          <a:p>
            <a:pPr lvl="0"/>
            <a:r>
              <a:rPr lang="en-US" dirty="0"/>
              <a:t>Yet Others thank God for supplying their:</a:t>
            </a:r>
            <a:endParaRPr lang="en-US" sz="2800" dirty="0"/>
          </a:p>
          <a:p>
            <a:pPr lvl="1"/>
            <a:r>
              <a:rPr lang="en-US" dirty="0"/>
              <a:t>Physical Needs  of Food, Clothing and Shelter – Houses, cars</a:t>
            </a:r>
            <a:endParaRPr lang="en-US" sz="2400" dirty="0"/>
          </a:p>
          <a:p>
            <a:pPr lvl="1"/>
            <a:r>
              <a:rPr lang="en-US" dirty="0"/>
              <a:t>Spiritual and Health Needs, etc. – Divine protection.</a:t>
            </a:r>
            <a:endParaRPr lang="en-US" sz="2400" dirty="0"/>
          </a:p>
          <a:p>
            <a:pPr lvl="0"/>
            <a:r>
              <a:rPr lang="en-US" dirty="0"/>
              <a:t>But we seldom hear people praising God for saving them from sin and giving them eternal life.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Outline</a:t>
            </a:r>
            <a:r>
              <a:rPr lang="en-US" b="1" baseline="0" dirty="0"/>
              <a:t> of Sermon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20000" cy="4525963"/>
          </a:xfrm>
        </p:spPr>
        <p:txBody>
          <a:bodyPr/>
          <a:lstStyle/>
          <a:p>
            <a:r>
              <a:rPr lang="en-US" sz="3600" dirty="0"/>
              <a:t>How to Obtain Your Salvation</a:t>
            </a:r>
          </a:p>
          <a:p>
            <a:endParaRPr lang="en-US" sz="3600" dirty="0"/>
          </a:p>
          <a:p>
            <a:r>
              <a:rPr lang="en-US" sz="3600" dirty="0"/>
              <a:t>How to Rejoice in Your Salvation</a:t>
            </a:r>
          </a:p>
          <a:p>
            <a:endParaRPr lang="en-US" sz="3600" dirty="0"/>
          </a:p>
          <a:p>
            <a:r>
              <a:rPr lang="en-US" sz="3600" dirty="0"/>
              <a:t>Reason to Rejoice in Your Salvation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3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b="1" dirty="0"/>
              <a:t>The Judgment of Christ - </a:t>
            </a:r>
            <a:r>
              <a:rPr lang="en-US" dirty="0"/>
              <a:t>Malachi 3:1-6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10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/>
              <a:t>He will be like a blazing fire that refines metal.</a:t>
            </a:r>
          </a:p>
          <a:p>
            <a:r>
              <a:rPr lang="en-US" dirty="0"/>
              <a:t>He will be like a strong soap that whitens clothes.</a:t>
            </a:r>
          </a:p>
          <a:p>
            <a:r>
              <a:rPr lang="en-US" dirty="0"/>
              <a:t>He will sit and judge like a refiner of silver.</a:t>
            </a:r>
          </a:p>
          <a:p>
            <a:r>
              <a:rPr lang="en-US" dirty="0"/>
              <a:t>He will purify the Levites and refine them like gold:</a:t>
            </a:r>
          </a:p>
          <a:p>
            <a:pPr lvl="1"/>
            <a:r>
              <a:rPr lang="en-US" dirty="0"/>
              <a:t> To enable them to offer acceptable sacrifices to the Lord.</a:t>
            </a:r>
          </a:p>
          <a:p>
            <a:pPr lvl="1"/>
            <a:r>
              <a:rPr lang="en-US" dirty="0"/>
              <a:t> To accept offering brought to him by Judah/Jerusalem.</a:t>
            </a:r>
          </a:p>
          <a:p>
            <a:r>
              <a:rPr lang="en-US" dirty="0"/>
              <a:t>He will punish people who do not fear him:</a:t>
            </a:r>
          </a:p>
          <a:p>
            <a:pPr lvl="1"/>
            <a:r>
              <a:rPr lang="en-US" dirty="0"/>
              <a:t> </a:t>
            </a:r>
            <a:r>
              <a:rPr lang="en-US" sz="3000" dirty="0"/>
              <a:t>Sorcerers, adulterers and liars;</a:t>
            </a:r>
          </a:p>
          <a:p>
            <a:pPr lvl="1"/>
            <a:r>
              <a:rPr lang="en-US" sz="3000" dirty="0"/>
              <a:t> Employers who cheat employees  of their wages</a:t>
            </a:r>
          </a:p>
          <a:p>
            <a:pPr lvl="1"/>
            <a:r>
              <a:rPr lang="en-US" sz="3000" dirty="0"/>
              <a:t> Those who oppress widows and orphans</a:t>
            </a:r>
          </a:p>
          <a:p>
            <a:pPr lvl="1"/>
            <a:r>
              <a:rPr lang="en-US" sz="3000" dirty="0"/>
              <a:t> Those who deprive foreigners of justice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5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sz="4400" b="1" kern="1200" dirty="0">
                <a:solidFill>
                  <a:schemeClr val="tx1"/>
                </a:solidFill>
                <a:effectLst/>
              </a:rPr>
            </a:br>
            <a:r>
              <a:rPr lang="en-US" sz="4400" b="1" kern="1200" dirty="0">
                <a:solidFill>
                  <a:schemeClr val="tx1"/>
                </a:solidFill>
                <a:effectLst/>
              </a:rPr>
              <a:t>HOW TO GAIN YOUR SALVATION</a:t>
            </a:r>
            <a:br>
              <a:rPr lang="en-US" sz="4400" b="1" kern="1200" dirty="0">
                <a:solidFill>
                  <a:schemeClr val="tx1"/>
                </a:solidFill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Listen and respond to the message of Salvation.</a:t>
            </a:r>
          </a:p>
          <a:p>
            <a:endParaRPr lang="en-US" sz="2000" dirty="0"/>
          </a:p>
          <a:p>
            <a:r>
              <a:rPr lang="en-US" dirty="0"/>
              <a:t>Seek the Messiah - The Lord Jesus Christ.</a:t>
            </a:r>
          </a:p>
          <a:p>
            <a:endParaRPr lang="en-US" sz="2000" dirty="0"/>
          </a:p>
          <a:p>
            <a:r>
              <a:rPr lang="en-US" dirty="0"/>
              <a:t>Repent from your sin –Luke 3:3</a:t>
            </a:r>
          </a:p>
          <a:p>
            <a:endParaRPr lang="en-US" dirty="0"/>
          </a:p>
          <a:p>
            <a:r>
              <a:rPr lang="en-US" dirty="0"/>
              <a:t>Know that Jesus is coming again to judge:</a:t>
            </a:r>
          </a:p>
          <a:p>
            <a:pPr lvl="1"/>
            <a:r>
              <a:rPr lang="en-US" dirty="0"/>
              <a:t> </a:t>
            </a:r>
            <a:r>
              <a:rPr lang="en-US" sz="3200" dirty="0"/>
              <a:t>You must endure to the end.</a:t>
            </a:r>
          </a:p>
          <a:p>
            <a:pPr lvl="1"/>
            <a:r>
              <a:rPr lang="en-US" sz="3200" dirty="0"/>
              <a:t> You must be ready to face him when he appears.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5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/>
              <a:t>Preparing the Way for Jesus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rmAutofit/>
          </a:bodyPr>
          <a:lstStyle/>
          <a:p>
            <a:r>
              <a:rPr lang="en-US" dirty="0"/>
              <a:t>John prepared the way for Jesus by calling people to </a:t>
            </a:r>
            <a:r>
              <a:rPr lang="en-US" b="1" i="1" dirty="0"/>
              <a:t>repentance</a:t>
            </a:r>
            <a:r>
              <a:rPr lang="en-US" dirty="0"/>
              <a:t> and baptism.</a:t>
            </a:r>
          </a:p>
          <a:p>
            <a:r>
              <a:rPr lang="en-US" dirty="0"/>
              <a:t>This occurred in history:</a:t>
            </a:r>
          </a:p>
          <a:p>
            <a:pPr lvl="1"/>
            <a:r>
              <a:rPr lang="en-US" dirty="0"/>
              <a:t> During the 15</a:t>
            </a:r>
            <a:r>
              <a:rPr lang="en-US" baseline="30000" dirty="0"/>
              <a:t>th</a:t>
            </a:r>
            <a:r>
              <a:rPr lang="en-US" dirty="0"/>
              <a:t> year of Emperor Tiberius</a:t>
            </a:r>
          </a:p>
          <a:p>
            <a:pPr lvl="1"/>
            <a:r>
              <a:rPr lang="en-US" dirty="0"/>
              <a:t> When Pilate was the Governor of Judea</a:t>
            </a:r>
          </a:p>
          <a:p>
            <a:pPr lvl="1"/>
            <a:r>
              <a:rPr lang="en-US" dirty="0"/>
              <a:t> When Herod Antipas was the ruler over Galilee</a:t>
            </a:r>
          </a:p>
          <a:p>
            <a:pPr lvl="1"/>
            <a:r>
              <a:rPr lang="en-US" dirty="0"/>
              <a:t> When Herod’s Brother was ruler over </a:t>
            </a:r>
            <a:r>
              <a:rPr lang="en-US" dirty="0" err="1"/>
              <a:t>Iturea</a:t>
            </a:r>
            <a:r>
              <a:rPr lang="en-US" dirty="0"/>
              <a:t>/</a:t>
            </a:r>
            <a:r>
              <a:rPr lang="en-US" dirty="0" err="1"/>
              <a:t>Traconitis</a:t>
            </a:r>
            <a:endParaRPr lang="en-US" dirty="0"/>
          </a:p>
          <a:p>
            <a:pPr lvl="1"/>
            <a:r>
              <a:rPr lang="en-US" dirty="0"/>
              <a:t> When </a:t>
            </a:r>
            <a:r>
              <a:rPr lang="en-US" dirty="0" err="1"/>
              <a:t>Lysanias</a:t>
            </a:r>
            <a:r>
              <a:rPr lang="en-US" dirty="0"/>
              <a:t> was ruler over Abilene.</a:t>
            </a:r>
          </a:p>
          <a:p>
            <a:pPr lvl="1"/>
            <a:r>
              <a:rPr lang="en-US" dirty="0"/>
              <a:t> When </a:t>
            </a:r>
            <a:r>
              <a:rPr lang="en-US" dirty="0" err="1"/>
              <a:t>Annas</a:t>
            </a:r>
            <a:r>
              <a:rPr lang="en-US" dirty="0"/>
              <a:t> and Caiaphas were the high priests.</a:t>
            </a:r>
          </a:p>
        </p:txBody>
      </p:sp>
    </p:spTree>
    <p:extLst>
      <p:ext uri="{BB962C8B-B14F-4D97-AF65-F5344CB8AC3E}">
        <p14:creationId xmlns:p14="http://schemas.microsoft.com/office/powerpoint/2010/main" val="3138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b="1" dirty="0"/>
              <a:t>Repenting from your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Repentance is turning away from sin toward God.</a:t>
            </a:r>
          </a:p>
          <a:p>
            <a:pPr lvl="1"/>
            <a:r>
              <a:rPr lang="en-US" sz="3000" dirty="0"/>
              <a:t>We cannot say we believe in God and live anyhow.</a:t>
            </a:r>
          </a:p>
          <a:p>
            <a:pPr lvl="1"/>
            <a:r>
              <a:rPr lang="en-US" sz="3000" dirty="0"/>
              <a:t>We must have a relationship to God through Christ.</a:t>
            </a:r>
          </a:p>
          <a:p>
            <a:r>
              <a:rPr lang="en-US" dirty="0"/>
              <a:t>Determine to rid your life of any sins.</a:t>
            </a:r>
          </a:p>
          <a:p>
            <a:r>
              <a:rPr lang="en-US" dirty="0"/>
              <a:t>Put your trust in God alone to Guide you.</a:t>
            </a:r>
          </a:p>
          <a:p>
            <a:r>
              <a:rPr lang="en-US" dirty="0"/>
              <a:t>Prepare for Christ’s coming by:</a:t>
            </a:r>
          </a:p>
          <a:p>
            <a:pPr lvl="1"/>
            <a:r>
              <a:rPr lang="en-US" sz="3000" dirty="0"/>
              <a:t>Reading and Studying God’s Word</a:t>
            </a:r>
          </a:p>
          <a:p>
            <a:pPr lvl="1"/>
            <a:r>
              <a:rPr lang="en-US" sz="3000" dirty="0"/>
              <a:t>Responding obediently to God’s directions.</a:t>
            </a:r>
          </a:p>
          <a:p>
            <a:r>
              <a:rPr lang="en-US" dirty="0"/>
              <a:t>Celebrate your Life in Christ (Salvation).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6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</a:rPr>
              <a:t>REASON TO REJOICE IN YOUR SALVATION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Message of salvation sent to us </a:t>
            </a:r>
            <a:r>
              <a:rPr lang="en-US" sz="2800" dirty="0"/>
              <a:t>–Luke 3: 1-4;Php.1:3-4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Our sins have been forgiven – Luke 3:3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Saved by grace through faith-Eph2:8-9; </a:t>
            </a:r>
            <a:r>
              <a:rPr lang="en-US" dirty="0" err="1"/>
              <a:t>Php</a:t>
            </a:r>
            <a:r>
              <a:rPr lang="en-US" dirty="0"/>
              <a:t>. 1:7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Work of salvation to end when Christ returns–Ph1:6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Enabled to know what is best–Php. 1:10-11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Made partners in sharing the gospel </a:t>
            </a:r>
            <a:r>
              <a:rPr lang="en-US" sz="2800" dirty="0"/>
              <a:t>of Christ-</a:t>
            </a:r>
            <a:r>
              <a:rPr lang="en-US" dirty="0"/>
              <a:t>Php1:5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Our offerings/prayers </a:t>
            </a:r>
            <a:r>
              <a:rPr lang="en-US" sz="2800" dirty="0"/>
              <a:t>will be accepted by God–Mal3:4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03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200" dirty="0">
                <a:solidFill>
                  <a:schemeClr val="tx1"/>
                </a:solidFill>
                <a:effectLst/>
              </a:rPr>
              <a:t>Process of Rejoicing in Your Salvation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10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Confess and accept forgiveness for your sins.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Show the tender compassion of Christ – Php.1:8b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Overflow with love for Christians/others-Php.1:9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Grow in knowledge/understanding of God-Ph1:9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Live pure and blameless lives on earth-Ph.1:10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Be always filled with the fruit of salvation-Ph.1:11</a:t>
            </a:r>
          </a:p>
          <a:p>
            <a:pPr lvl="1"/>
            <a:r>
              <a:rPr lang="en-US" dirty="0"/>
              <a:t> </a:t>
            </a:r>
            <a:r>
              <a:rPr lang="en-US" sz="3000" dirty="0"/>
              <a:t>Produce a righteous character in Christ.</a:t>
            </a:r>
          </a:p>
          <a:p>
            <a:pPr lvl="1"/>
            <a:r>
              <a:rPr lang="en-US" sz="3000" dirty="0"/>
              <a:t> Give glory and praise to God.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3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760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REJOICE IN YOUR SALVATION (Malachi 3:1-4; Philip. 1:3-11; Luke 3: 1-6)</vt:lpstr>
      <vt:lpstr>INTRODUCTION</vt:lpstr>
      <vt:lpstr>Outline of Sermon</vt:lpstr>
      <vt:lpstr>The Judgment of Christ - Malachi 3:1-6</vt:lpstr>
      <vt:lpstr> HOW TO GAIN YOUR SALVATION </vt:lpstr>
      <vt:lpstr>Preparing the Way for Jesus</vt:lpstr>
      <vt:lpstr>Repenting from your Sin</vt:lpstr>
      <vt:lpstr>REASON TO REJOICE IN YOUR SALVATION </vt:lpstr>
      <vt:lpstr>Process of Rejoicing in Your Salvation</vt:lpstr>
      <vt:lpstr>CONCLUSION</vt:lpstr>
      <vt:lpstr>PRAYER/SONG:  He Will Do it Again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RLG</dc:creator>
  <cp:lastModifiedBy>Julia Aryee-Atta</cp:lastModifiedBy>
  <cp:revision>44</cp:revision>
  <dcterms:created xsi:type="dcterms:W3CDTF">2015-11-30T09:05:07Z</dcterms:created>
  <dcterms:modified xsi:type="dcterms:W3CDTF">2021-12-04T21:31:33Z</dcterms:modified>
</cp:coreProperties>
</file>