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6" r:id="rId4"/>
    <p:sldId id="297" r:id="rId5"/>
    <p:sldId id="298" r:id="rId6"/>
    <p:sldId id="299" r:id="rId7"/>
    <p:sldId id="258" r:id="rId8"/>
    <p:sldId id="301" r:id="rId9"/>
    <p:sldId id="294" r:id="rId10"/>
    <p:sldId id="285" r:id="rId11"/>
    <p:sldId id="295" r:id="rId12"/>
    <p:sldId id="291" r:id="rId13"/>
    <p:sldId id="287" r:id="rId14"/>
    <p:sldId id="288" r:id="rId15"/>
    <p:sldId id="289" r:id="rId16"/>
    <p:sldId id="270" r:id="rId17"/>
    <p:sldId id="271" r:id="rId18"/>
    <p:sldId id="272" r:id="rId19"/>
    <p:sldId id="273" r:id="rId20"/>
    <p:sldId id="27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CDDD"/>
    <a:srgbClr val="FF3399"/>
    <a:srgbClr val="CCFF99"/>
    <a:srgbClr val="E785CD"/>
    <a:srgbClr val="FF9900"/>
    <a:srgbClr val="C38A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1" d="100"/>
          <a:sy n="81" d="100"/>
        </p:scale>
        <p:origin x="258"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1265382-37FB-4D29-89E7-A736EA604F57}" type="datetimeFigureOut">
              <a:rPr lang="en-US" smtClean="0"/>
              <a:pPr/>
              <a:t>10/30/2021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050FF6-D3B5-47F3-87A6-565E44C5F41E}" type="slidenum">
              <a:rPr lang="en-US" smtClean="0"/>
              <a:pPr/>
              <a:t>‹#›</a:t>
            </a:fld>
            <a:endParaRPr lang="en-US"/>
          </a:p>
        </p:txBody>
      </p:sp>
    </p:spTree>
    <p:extLst>
      <p:ext uri="{BB962C8B-B14F-4D97-AF65-F5344CB8AC3E}">
        <p14:creationId xmlns:p14="http://schemas.microsoft.com/office/powerpoint/2010/main" val="563323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265382-37FB-4D29-89E7-A736EA604F57}" type="datetimeFigureOut">
              <a:rPr lang="en-US" smtClean="0"/>
              <a:pPr/>
              <a:t>10/30/2021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050FF6-D3B5-47F3-87A6-565E44C5F41E}" type="slidenum">
              <a:rPr lang="en-US" smtClean="0"/>
              <a:pPr/>
              <a:t>‹#›</a:t>
            </a:fld>
            <a:endParaRPr lang="en-US"/>
          </a:p>
        </p:txBody>
      </p:sp>
    </p:spTree>
    <p:extLst>
      <p:ext uri="{BB962C8B-B14F-4D97-AF65-F5344CB8AC3E}">
        <p14:creationId xmlns:p14="http://schemas.microsoft.com/office/powerpoint/2010/main" val="4198123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265382-37FB-4D29-89E7-A736EA604F57}" type="datetimeFigureOut">
              <a:rPr lang="en-US" smtClean="0"/>
              <a:pPr/>
              <a:t>10/30/2021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050FF6-D3B5-47F3-87A6-565E44C5F41E}" type="slidenum">
              <a:rPr lang="en-US" smtClean="0"/>
              <a:pPr/>
              <a:t>‹#›</a:t>
            </a:fld>
            <a:endParaRPr lang="en-US"/>
          </a:p>
        </p:txBody>
      </p:sp>
    </p:spTree>
    <p:extLst>
      <p:ext uri="{BB962C8B-B14F-4D97-AF65-F5344CB8AC3E}">
        <p14:creationId xmlns:p14="http://schemas.microsoft.com/office/powerpoint/2010/main" val="1589586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265382-37FB-4D29-89E7-A736EA604F57}" type="datetimeFigureOut">
              <a:rPr lang="en-US" smtClean="0"/>
              <a:pPr/>
              <a:t>10/30/2021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050FF6-D3B5-47F3-87A6-565E44C5F41E}" type="slidenum">
              <a:rPr lang="en-US" smtClean="0"/>
              <a:pPr/>
              <a:t>‹#›</a:t>
            </a:fld>
            <a:endParaRPr lang="en-US"/>
          </a:p>
        </p:txBody>
      </p:sp>
    </p:spTree>
    <p:extLst>
      <p:ext uri="{BB962C8B-B14F-4D97-AF65-F5344CB8AC3E}">
        <p14:creationId xmlns:p14="http://schemas.microsoft.com/office/powerpoint/2010/main" val="1943324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265382-37FB-4D29-89E7-A736EA604F57}" type="datetimeFigureOut">
              <a:rPr lang="en-US" smtClean="0"/>
              <a:pPr/>
              <a:t>10/30/2021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050FF6-D3B5-47F3-87A6-565E44C5F41E}" type="slidenum">
              <a:rPr lang="en-US" smtClean="0"/>
              <a:pPr/>
              <a:t>‹#›</a:t>
            </a:fld>
            <a:endParaRPr lang="en-US"/>
          </a:p>
        </p:txBody>
      </p:sp>
    </p:spTree>
    <p:extLst>
      <p:ext uri="{BB962C8B-B14F-4D97-AF65-F5344CB8AC3E}">
        <p14:creationId xmlns:p14="http://schemas.microsoft.com/office/powerpoint/2010/main" val="3222155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1265382-37FB-4D29-89E7-A736EA604F57}" type="datetimeFigureOut">
              <a:rPr lang="en-US" smtClean="0"/>
              <a:pPr/>
              <a:t>10/30/2021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050FF6-D3B5-47F3-87A6-565E44C5F41E}" type="slidenum">
              <a:rPr lang="en-US" smtClean="0"/>
              <a:pPr/>
              <a:t>‹#›</a:t>
            </a:fld>
            <a:endParaRPr lang="en-US"/>
          </a:p>
        </p:txBody>
      </p:sp>
    </p:spTree>
    <p:extLst>
      <p:ext uri="{BB962C8B-B14F-4D97-AF65-F5344CB8AC3E}">
        <p14:creationId xmlns:p14="http://schemas.microsoft.com/office/powerpoint/2010/main" val="1836395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1265382-37FB-4D29-89E7-A736EA604F57}" type="datetimeFigureOut">
              <a:rPr lang="en-US" smtClean="0"/>
              <a:pPr/>
              <a:t>10/30/2021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050FF6-D3B5-47F3-87A6-565E44C5F41E}" type="slidenum">
              <a:rPr lang="en-US" smtClean="0"/>
              <a:pPr/>
              <a:t>‹#›</a:t>
            </a:fld>
            <a:endParaRPr lang="en-US"/>
          </a:p>
        </p:txBody>
      </p:sp>
    </p:spTree>
    <p:extLst>
      <p:ext uri="{BB962C8B-B14F-4D97-AF65-F5344CB8AC3E}">
        <p14:creationId xmlns:p14="http://schemas.microsoft.com/office/powerpoint/2010/main" val="1104307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1265382-37FB-4D29-89E7-A736EA604F57}" type="datetimeFigureOut">
              <a:rPr lang="en-US" smtClean="0"/>
              <a:pPr/>
              <a:t>10/30/2021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050FF6-D3B5-47F3-87A6-565E44C5F41E}" type="slidenum">
              <a:rPr lang="en-US" smtClean="0"/>
              <a:pPr/>
              <a:t>‹#›</a:t>
            </a:fld>
            <a:endParaRPr lang="en-US"/>
          </a:p>
        </p:txBody>
      </p:sp>
    </p:spTree>
    <p:extLst>
      <p:ext uri="{BB962C8B-B14F-4D97-AF65-F5344CB8AC3E}">
        <p14:creationId xmlns:p14="http://schemas.microsoft.com/office/powerpoint/2010/main" val="2729753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265382-37FB-4D29-89E7-A736EA604F57}" type="datetimeFigureOut">
              <a:rPr lang="en-US" smtClean="0"/>
              <a:pPr/>
              <a:t>10/30/2021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050FF6-D3B5-47F3-87A6-565E44C5F41E}" type="slidenum">
              <a:rPr lang="en-US" smtClean="0"/>
              <a:pPr/>
              <a:t>‹#›</a:t>
            </a:fld>
            <a:endParaRPr lang="en-US"/>
          </a:p>
        </p:txBody>
      </p:sp>
    </p:spTree>
    <p:extLst>
      <p:ext uri="{BB962C8B-B14F-4D97-AF65-F5344CB8AC3E}">
        <p14:creationId xmlns:p14="http://schemas.microsoft.com/office/powerpoint/2010/main" val="2517100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1265382-37FB-4D29-89E7-A736EA604F57}" type="datetimeFigureOut">
              <a:rPr lang="en-US" smtClean="0"/>
              <a:pPr/>
              <a:t>10/30/2021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050FF6-D3B5-47F3-87A6-565E44C5F41E}" type="slidenum">
              <a:rPr lang="en-US" smtClean="0"/>
              <a:pPr/>
              <a:t>‹#›</a:t>
            </a:fld>
            <a:endParaRPr lang="en-US"/>
          </a:p>
        </p:txBody>
      </p:sp>
    </p:spTree>
    <p:extLst>
      <p:ext uri="{BB962C8B-B14F-4D97-AF65-F5344CB8AC3E}">
        <p14:creationId xmlns:p14="http://schemas.microsoft.com/office/powerpoint/2010/main" val="1604730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1265382-37FB-4D29-89E7-A736EA604F57}" type="datetimeFigureOut">
              <a:rPr lang="en-US" smtClean="0"/>
              <a:pPr/>
              <a:t>10/30/2021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050FF6-D3B5-47F3-87A6-565E44C5F41E}" type="slidenum">
              <a:rPr lang="en-US" smtClean="0"/>
              <a:pPr/>
              <a:t>‹#›</a:t>
            </a:fld>
            <a:endParaRPr lang="en-US"/>
          </a:p>
        </p:txBody>
      </p:sp>
    </p:spTree>
    <p:extLst>
      <p:ext uri="{BB962C8B-B14F-4D97-AF65-F5344CB8AC3E}">
        <p14:creationId xmlns:p14="http://schemas.microsoft.com/office/powerpoint/2010/main" val="2224377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65382-37FB-4D29-89E7-A736EA604F57}" type="datetimeFigureOut">
              <a:rPr lang="en-US" smtClean="0"/>
              <a:pPr/>
              <a:t>10/30/2021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050FF6-D3B5-47F3-87A6-565E44C5F41E}" type="slidenum">
              <a:rPr lang="en-US" smtClean="0"/>
              <a:pPr/>
              <a:t>‹#›</a:t>
            </a:fld>
            <a:endParaRPr lang="en-US"/>
          </a:p>
        </p:txBody>
      </p:sp>
    </p:spTree>
    <p:extLst>
      <p:ext uri="{BB962C8B-B14F-4D97-AF65-F5344CB8AC3E}">
        <p14:creationId xmlns:p14="http://schemas.microsoft.com/office/powerpoint/2010/main" val="16117899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biblehub.com/greek/1519.htm" TargetMode="External"/><Relationship Id="rId13" Type="http://schemas.openxmlformats.org/officeDocument/2006/relationships/hyperlink" Target="https://biblehub.com/greek/5083.htm" TargetMode="External"/><Relationship Id="rId18" Type="http://schemas.openxmlformats.org/officeDocument/2006/relationships/hyperlink" Target="https://biblehub.com/greek/4531.htm" TargetMode="External"/><Relationship Id="rId26" Type="http://schemas.openxmlformats.org/officeDocument/2006/relationships/hyperlink" Target="https://biblehub.com/greek/1199.htm" TargetMode="External"/><Relationship Id="rId3" Type="http://schemas.openxmlformats.org/officeDocument/2006/relationships/hyperlink" Target="https://biblehub.com/greek/2007.htm" TargetMode="External"/><Relationship Id="rId21" Type="http://schemas.openxmlformats.org/officeDocument/2006/relationships/hyperlink" Target="https://biblehub.com/greek/3916.htm" TargetMode="External"/><Relationship Id="rId7" Type="http://schemas.openxmlformats.org/officeDocument/2006/relationships/hyperlink" Target="https://biblehub.com/greek/906.htm" TargetMode="External"/><Relationship Id="rId12" Type="http://schemas.openxmlformats.org/officeDocument/2006/relationships/hyperlink" Target="https://biblehub.com/greek/1200.htm" TargetMode="External"/><Relationship Id="rId17" Type="http://schemas.openxmlformats.org/officeDocument/2006/relationships/hyperlink" Target="https://biblehub.com/greek/4578.htm" TargetMode="External"/><Relationship Id="rId25" Type="http://schemas.openxmlformats.org/officeDocument/2006/relationships/hyperlink" Target="https://biblehub.com/greek/2532.htm" TargetMode="External"/><Relationship Id="rId2" Type="http://schemas.openxmlformats.org/officeDocument/2006/relationships/hyperlink" Target="https://biblehub.com/greek/5037.htm" TargetMode="External"/><Relationship Id="rId16" Type="http://schemas.openxmlformats.org/officeDocument/2006/relationships/hyperlink" Target="https://biblehub.com/greek/3173.htm" TargetMode="External"/><Relationship Id="rId20" Type="http://schemas.openxmlformats.org/officeDocument/2006/relationships/hyperlink" Target="https://biblehub.com/greek/1201.htm" TargetMode="External"/><Relationship Id="rId1" Type="http://schemas.openxmlformats.org/officeDocument/2006/relationships/slideLayout" Target="../slideLayouts/slideLayout2.xml"/><Relationship Id="rId6" Type="http://schemas.openxmlformats.org/officeDocument/2006/relationships/hyperlink" Target="https://biblehub.com/greek/4127.htm" TargetMode="External"/><Relationship Id="rId11" Type="http://schemas.openxmlformats.org/officeDocument/2006/relationships/hyperlink" Target="https://biblehub.com/greek/3588.htm" TargetMode="External"/><Relationship Id="rId24" Type="http://schemas.openxmlformats.org/officeDocument/2006/relationships/hyperlink" Target="https://biblehub.com/greek/455.htm" TargetMode="External"/><Relationship Id="rId5" Type="http://schemas.openxmlformats.org/officeDocument/2006/relationships/hyperlink" Target="https://biblehub.com/greek/4183.htm" TargetMode="External"/><Relationship Id="rId15" Type="http://schemas.openxmlformats.org/officeDocument/2006/relationships/hyperlink" Target="https://biblehub.com/greek/869.htm" TargetMode="External"/><Relationship Id="rId23" Type="http://schemas.openxmlformats.org/officeDocument/2006/relationships/hyperlink" Target="https://biblehub.com/greek/2374.htm" TargetMode="External"/><Relationship Id="rId10" Type="http://schemas.openxmlformats.org/officeDocument/2006/relationships/hyperlink" Target="https://biblehub.com/greek/3853.htm" TargetMode="External"/><Relationship Id="rId19" Type="http://schemas.openxmlformats.org/officeDocument/2006/relationships/hyperlink" Target="https://biblehub.com/greek/2310.htm" TargetMode="External"/><Relationship Id="rId4" Type="http://schemas.openxmlformats.org/officeDocument/2006/relationships/hyperlink" Target="https://biblehub.com/greek/846.htm" TargetMode="External"/><Relationship Id="rId9" Type="http://schemas.openxmlformats.org/officeDocument/2006/relationships/hyperlink" Target="https://biblehub.com/greek/5438.htm" TargetMode="External"/><Relationship Id="rId14" Type="http://schemas.openxmlformats.org/officeDocument/2006/relationships/hyperlink" Target="https://biblehub.com/greek/806.htm" TargetMode="External"/><Relationship Id="rId22" Type="http://schemas.openxmlformats.org/officeDocument/2006/relationships/hyperlink" Target="https://biblehub.com/greek/3956.htm" TargetMode="External"/><Relationship Id="rId27" Type="http://schemas.openxmlformats.org/officeDocument/2006/relationships/hyperlink" Target="https://biblehub.com/greek/447.htm"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biblehub.com/greek/5620.htm" TargetMode="External"/><Relationship Id="rId13" Type="http://schemas.openxmlformats.org/officeDocument/2006/relationships/hyperlink" Target="https://biblehub.com/greek/3956.htm" TargetMode="External"/><Relationship Id="rId18" Type="http://schemas.openxmlformats.org/officeDocument/2006/relationships/hyperlink" Target="https://biblehub.com/greek/235.htm" TargetMode="External"/><Relationship Id="rId3" Type="http://schemas.openxmlformats.org/officeDocument/2006/relationships/hyperlink" Target="https://biblehub.com/greek/2316.htm" TargetMode="External"/><Relationship Id="rId21" Type="http://schemas.openxmlformats.org/officeDocument/2006/relationships/hyperlink" Target="https://biblehub.com/greek/2222.htm" TargetMode="External"/><Relationship Id="rId7" Type="http://schemas.openxmlformats.org/officeDocument/2006/relationships/hyperlink" Target="https://biblehub.com/greek/2889.htm" TargetMode="External"/><Relationship Id="rId12" Type="http://schemas.openxmlformats.org/officeDocument/2006/relationships/hyperlink" Target="https://biblehub.com/greek/2443.htm" TargetMode="External"/><Relationship Id="rId17" Type="http://schemas.openxmlformats.org/officeDocument/2006/relationships/hyperlink" Target="https://biblehub.com/greek/622.htm" TargetMode="External"/><Relationship Id="rId2" Type="http://schemas.openxmlformats.org/officeDocument/2006/relationships/hyperlink" Target="https://biblehub.com/greek/1063.htm" TargetMode="External"/><Relationship Id="rId16" Type="http://schemas.openxmlformats.org/officeDocument/2006/relationships/hyperlink" Target="https://biblehub.com/greek/846.htm" TargetMode="External"/><Relationship Id="rId20" Type="http://schemas.openxmlformats.org/officeDocument/2006/relationships/hyperlink" Target="https://biblehub.com/greek/166.htm" TargetMode="External"/><Relationship Id="rId1" Type="http://schemas.openxmlformats.org/officeDocument/2006/relationships/slideLayout" Target="../slideLayouts/slideLayout2.xml"/><Relationship Id="rId6" Type="http://schemas.openxmlformats.org/officeDocument/2006/relationships/hyperlink" Target="https://biblehub.com/greek/3588.htm" TargetMode="External"/><Relationship Id="rId11" Type="http://schemas.openxmlformats.org/officeDocument/2006/relationships/hyperlink" Target="https://biblehub.com/greek/5207.htm" TargetMode="External"/><Relationship Id="rId24" Type="http://schemas.openxmlformats.org/officeDocument/2006/relationships/hyperlink" Target="https://www.biblegateway.com/passage/?search=James%202%3A14-26&amp;version=NKJV#fen-NKJV-30316d" TargetMode="External"/><Relationship Id="rId5" Type="http://schemas.openxmlformats.org/officeDocument/2006/relationships/hyperlink" Target="https://biblehub.com/greek/25.htm" TargetMode="External"/><Relationship Id="rId15" Type="http://schemas.openxmlformats.org/officeDocument/2006/relationships/hyperlink" Target="https://biblehub.com/greek/1519.htm" TargetMode="External"/><Relationship Id="rId23" Type="http://schemas.openxmlformats.org/officeDocument/2006/relationships/hyperlink" Target="https://www.biblegateway.com/passage/?search=James%202%3A14-26&amp;version=NKJV#fen-NKJV-30312b" TargetMode="External"/><Relationship Id="rId10" Type="http://schemas.openxmlformats.org/officeDocument/2006/relationships/hyperlink" Target="https://biblehub.com/greek/3439.htm" TargetMode="External"/><Relationship Id="rId19" Type="http://schemas.openxmlformats.org/officeDocument/2006/relationships/hyperlink" Target="https://biblehub.com/greek/2192.htm" TargetMode="External"/><Relationship Id="rId4" Type="http://schemas.openxmlformats.org/officeDocument/2006/relationships/hyperlink" Target="https://biblehub.com/greek/3779.htm" TargetMode="External"/><Relationship Id="rId9" Type="http://schemas.openxmlformats.org/officeDocument/2006/relationships/hyperlink" Target="https://biblehub.com/greek/1325.htm" TargetMode="External"/><Relationship Id="rId14" Type="http://schemas.openxmlformats.org/officeDocument/2006/relationships/hyperlink" Target="https://biblehub.com/greek/4100.htm" TargetMode="External"/><Relationship Id="rId22" Type="http://schemas.openxmlformats.org/officeDocument/2006/relationships/hyperlink" Target="https://www.biblegateway.com/passage/?search=James%202%3A14-26&amp;version=NKJV#fen-NKJV-30312a"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3509963"/>
          </a:xfrm>
          <a:solidFill>
            <a:srgbClr val="FF3399"/>
          </a:solidFill>
          <a:ln>
            <a:noFill/>
          </a:ln>
        </p:spPr>
        <p:txBody>
          <a:bodyPr>
            <a:normAutofit/>
          </a:bodyPr>
          <a:lstStyle/>
          <a:p>
            <a:br>
              <a:rPr lang="en-US" sz="6600" dirty="0">
                <a:solidFill>
                  <a:srgbClr val="FFFF00"/>
                </a:solidFill>
                <a:latin typeface="Eras Bold ITC" panose="020B0907030504020204" pitchFamily="34" charset="0"/>
                <a:cs typeface="Arabic Typesetting" panose="03020402040406030203" pitchFamily="66" charset="-78"/>
              </a:rPr>
            </a:br>
            <a:r>
              <a:rPr lang="en-US" sz="4000" dirty="0">
                <a:solidFill>
                  <a:srgbClr val="00B0F0"/>
                </a:solidFill>
                <a:latin typeface="Eras Bold ITC" panose="020B0907030504020204" pitchFamily="34" charset="0"/>
                <a:cs typeface="Arabic Typesetting" panose="03020402040406030203" pitchFamily="66" charset="-78"/>
              </a:rPr>
              <a:t>Equipping the Saints for Ministry:</a:t>
            </a:r>
            <a:br>
              <a:rPr lang="en-US" sz="4000" dirty="0">
                <a:solidFill>
                  <a:srgbClr val="00B0F0"/>
                </a:solidFill>
                <a:latin typeface="Eras Bold ITC" panose="020B0907030504020204" pitchFamily="34" charset="0"/>
                <a:cs typeface="Arabic Typesetting" panose="03020402040406030203" pitchFamily="66" charset="-78"/>
              </a:rPr>
            </a:br>
            <a:r>
              <a:rPr lang="en-US" sz="4000" dirty="0">
                <a:solidFill>
                  <a:srgbClr val="00B0F0"/>
                </a:solidFill>
                <a:latin typeface="Eras Bold ITC" panose="020B0907030504020204" pitchFamily="34" charset="0"/>
                <a:cs typeface="Arabic Typesetting" panose="03020402040406030203" pitchFamily="66" charset="-78"/>
              </a:rPr>
              <a:t> Music, The Believer’s Weapon</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solidFill>
                <a:srgbClr val="0070C0"/>
              </a:solidFill>
              <a:latin typeface="Arial Rounded MT Bold" panose="020F0704030504030204" pitchFamily="34" charset="0"/>
              <a:cs typeface="Arabic Typesetting" panose="03020402040406030203" pitchFamily="66" charset="-78"/>
            </a:endParaRPr>
          </a:p>
        </p:txBody>
      </p:sp>
      <p:sp>
        <p:nvSpPr>
          <p:cNvPr id="3" name="Subtitle 2"/>
          <p:cNvSpPr>
            <a:spLocks noGrp="1"/>
          </p:cNvSpPr>
          <p:nvPr>
            <p:ph type="subTitle" idx="1"/>
          </p:nvPr>
        </p:nvSpPr>
        <p:spPr>
          <a:xfrm>
            <a:off x="0" y="3509963"/>
            <a:ext cx="12192000" cy="3348037"/>
          </a:xfrm>
          <a:solidFill>
            <a:schemeClr val="accent1">
              <a:lumMod val="50000"/>
            </a:schemeClr>
          </a:solidFill>
        </p:spPr>
        <p:txBody>
          <a:bodyPr/>
          <a:lstStyle/>
          <a:p>
            <a:endParaRPr lang="en-US" dirty="0"/>
          </a:p>
          <a:p>
            <a:r>
              <a:rPr lang="en-US" sz="6000" dirty="0">
                <a:solidFill>
                  <a:srgbClr val="FFFF00"/>
                </a:solidFill>
                <a:latin typeface="Brush Script MT" panose="03060802040406070304" pitchFamily="66" charset="0"/>
              </a:rPr>
              <a:t>Yaw </a:t>
            </a:r>
            <a:r>
              <a:rPr lang="en-US" sz="6000" dirty="0" err="1">
                <a:solidFill>
                  <a:srgbClr val="FFFF00"/>
                </a:solidFill>
                <a:latin typeface="Brush Script MT" panose="03060802040406070304" pitchFamily="66" charset="0"/>
              </a:rPr>
              <a:t>Sekyi-Baidoo</a:t>
            </a:r>
            <a:endParaRPr lang="en-US" sz="6000" dirty="0">
              <a:solidFill>
                <a:srgbClr val="FFFF00"/>
              </a:solidFill>
              <a:latin typeface="Brush Script MT" panose="03060802040406070304" pitchFamily="66" charset="0"/>
            </a:endParaRPr>
          </a:p>
        </p:txBody>
      </p:sp>
    </p:spTree>
    <p:extLst>
      <p:ext uri="{BB962C8B-B14F-4D97-AF65-F5344CB8AC3E}">
        <p14:creationId xmlns:p14="http://schemas.microsoft.com/office/powerpoint/2010/main" val="3583023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14399"/>
          </a:xfrm>
          <a:solidFill>
            <a:schemeClr val="accent2">
              <a:lumMod val="20000"/>
              <a:lumOff val="80000"/>
            </a:schemeClr>
          </a:solidFill>
        </p:spPr>
        <p:txBody>
          <a:bodyPr>
            <a:normAutofit/>
          </a:bodyPr>
          <a:lstStyle/>
          <a:p>
            <a:r>
              <a:rPr lang="en-US" sz="3200" dirty="0">
                <a:solidFill>
                  <a:srgbClr val="FF0000"/>
                </a:solidFill>
                <a:latin typeface="Arial Rounded MT Bold" panose="020F0704030504030204" pitchFamily="34" charset="0"/>
              </a:rPr>
              <a:t>Music in the Contemporary Orthodox Church</a:t>
            </a:r>
          </a:p>
        </p:txBody>
      </p:sp>
      <p:sp>
        <p:nvSpPr>
          <p:cNvPr id="3" name="Content Placeholder 2"/>
          <p:cNvSpPr>
            <a:spLocks noGrp="1"/>
          </p:cNvSpPr>
          <p:nvPr>
            <p:ph idx="1"/>
          </p:nvPr>
        </p:nvSpPr>
        <p:spPr>
          <a:xfrm>
            <a:off x="0" y="914400"/>
            <a:ext cx="12192000" cy="5943600"/>
          </a:xfrm>
          <a:solidFill>
            <a:schemeClr val="accent1">
              <a:lumMod val="40000"/>
              <a:lumOff val="60000"/>
            </a:schemeClr>
          </a:solidFill>
        </p:spPr>
        <p:txBody>
          <a:bodyPr>
            <a:normAutofit/>
          </a:bodyPr>
          <a:lstStyle/>
          <a:p>
            <a:pPr marL="742950" marR="0" lvl="1" indent="-285750">
              <a:lnSpc>
                <a:spcPct val="107000"/>
              </a:lnSpc>
              <a:spcBef>
                <a:spcPts val="0"/>
              </a:spcBef>
              <a:spcAft>
                <a:spcPts val="0"/>
              </a:spcAft>
              <a:buFont typeface="Courier New" panose="02070309020205020404" pitchFamily="49" charset="0"/>
              <a:buChar char="o"/>
            </a:pPr>
            <a:r>
              <a:rPr lang="en-US" dirty="0">
                <a:effectLst/>
                <a:latin typeface="Bahnschrift" panose="020B0502040204020203" pitchFamily="34" charset="0"/>
                <a:ea typeface="Calibri" panose="020F0502020204030204" pitchFamily="34" charset="0"/>
                <a:cs typeface="Times New Roman" panose="02020603050405020304" pitchFamily="18" charset="0"/>
              </a:rPr>
              <a:t>The current organisation music especially in the orthodox churches seems to concern itself more with the church entity – the ecclesia – and its identity and liturgies rather than on the three main objects of Christian ministry – the Lord, the saint and the lost</a:t>
            </a:r>
          </a:p>
          <a:p>
            <a:pPr marL="742950" marR="0" lvl="1" indent="-285750">
              <a:lnSpc>
                <a:spcPct val="107000"/>
              </a:lnSpc>
              <a:spcBef>
                <a:spcPts val="0"/>
              </a:spcBef>
              <a:spcAft>
                <a:spcPts val="0"/>
              </a:spcAft>
              <a:buFont typeface="Courier New" panose="02070309020205020404" pitchFamily="49" charset="0"/>
              <a:buChar char="o"/>
            </a:pPr>
            <a:r>
              <a:rPr lang="en-US" dirty="0">
                <a:effectLst/>
                <a:latin typeface="Bahnschrift" panose="020B0502040204020203" pitchFamily="34" charset="0"/>
                <a:ea typeface="Calibri" panose="020F0502020204030204" pitchFamily="34" charset="0"/>
                <a:cs typeface="Times New Roman" panose="02020603050405020304" pitchFamily="18" charset="0"/>
              </a:rPr>
              <a:t>We seem more to be interested in translations and collections, boasting of which achievements we made in this aspect of religious experience in thought, rather than in ensuring that they become a keen aspect of our fellowship with God and with man</a:t>
            </a:r>
          </a:p>
          <a:p>
            <a:pPr marL="742950" marR="0" lvl="1" indent="-285750">
              <a:lnSpc>
                <a:spcPct val="107000"/>
              </a:lnSpc>
              <a:spcBef>
                <a:spcPts val="0"/>
              </a:spcBef>
              <a:spcAft>
                <a:spcPts val="800"/>
              </a:spcAft>
              <a:buFont typeface="Courier New" panose="02070309020205020404" pitchFamily="49" charset="0"/>
              <a:buChar char="o"/>
            </a:pPr>
            <a:r>
              <a:rPr lang="en-US" dirty="0">
                <a:effectLst/>
                <a:latin typeface="Bahnschrift" panose="020B0502040204020203" pitchFamily="34" charset="0"/>
                <a:ea typeface="Calibri" panose="020F0502020204030204" pitchFamily="34" charset="0"/>
                <a:cs typeface="Times New Roman" panose="02020603050405020304" pitchFamily="18" charset="0"/>
              </a:rPr>
              <a:t>Little attempts are made to ensure that the congregation understand and that they keep the doctrine and the message of God as carried in the hymns </a:t>
            </a:r>
            <a:r>
              <a:rPr lang="en-US" dirty="0" err="1">
                <a:effectLst/>
                <a:latin typeface="Bahnschrift" panose="020B0502040204020203" pitchFamily="34" charset="0"/>
                <a:ea typeface="Calibri" panose="020F0502020204030204" pitchFamily="34" charset="0"/>
                <a:cs typeface="Times New Roman" panose="02020603050405020304" pitchFamily="18" charset="0"/>
              </a:rPr>
              <a:t>etc</a:t>
            </a:r>
            <a:endParaRPr lang="en-US" dirty="0">
              <a:effectLst/>
              <a:latin typeface="Bahnschrift" panose="020B0502040204020203"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3396178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98954-4D09-4B40-B356-EC723E125088}"/>
              </a:ext>
            </a:extLst>
          </p:cNvPr>
          <p:cNvSpPr>
            <a:spLocks noGrp="1"/>
          </p:cNvSpPr>
          <p:nvPr>
            <p:ph type="title"/>
          </p:nvPr>
        </p:nvSpPr>
        <p:spPr>
          <a:xfrm>
            <a:off x="168812" y="1"/>
            <a:ext cx="12023188" cy="1069144"/>
          </a:xfrm>
          <a:solidFill>
            <a:schemeClr val="accent1">
              <a:lumMod val="40000"/>
              <a:lumOff val="60000"/>
            </a:schemeClr>
          </a:solidFill>
        </p:spPr>
        <p:txBody>
          <a:bodyPr/>
          <a:lstStyle/>
          <a:p>
            <a:r>
              <a:rPr lang="en-AU" dirty="0">
                <a:latin typeface="Aharoni" panose="02010803020104030203" pitchFamily="2" charset="-79"/>
                <a:cs typeface="Aharoni" panose="02010803020104030203" pitchFamily="2" charset="-79"/>
              </a:rPr>
              <a:t>Aspects of Meaning</a:t>
            </a:r>
          </a:p>
        </p:txBody>
      </p:sp>
      <p:sp>
        <p:nvSpPr>
          <p:cNvPr id="3" name="Content Placeholder 2">
            <a:extLst>
              <a:ext uri="{FF2B5EF4-FFF2-40B4-BE49-F238E27FC236}">
                <a16:creationId xmlns:a16="http://schemas.microsoft.com/office/drawing/2014/main" id="{2270B0B9-C1B8-49A3-9508-264CA3D81F04}"/>
              </a:ext>
            </a:extLst>
          </p:cNvPr>
          <p:cNvSpPr>
            <a:spLocks noGrp="1"/>
          </p:cNvSpPr>
          <p:nvPr>
            <p:ph idx="1"/>
          </p:nvPr>
        </p:nvSpPr>
        <p:spPr>
          <a:xfrm>
            <a:off x="0" y="1195754"/>
            <a:ext cx="12023188" cy="5662245"/>
          </a:xfrm>
          <a:solidFill>
            <a:schemeClr val="accent4">
              <a:lumMod val="20000"/>
              <a:lumOff val="80000"/>
            </a:schemeClr>
          </a:solidFill>
        </p:spPr>
        <p:txBody>
          <a:bodyPr>
            <a:normAutofit/>
          </a:bodyPr>
          <a:lstStyle/>
          <a:p>
            <a:pPr marL="742950" lvl="1" indent="-285750">
              <a:lnSpc>
                <a:spcPct val="107000"/>
              </a:lnSpc>
              <a:spcBef>
                <a:spcPts val="0"/>
              </a:spcBef>
              <a:buFont typeface="Courier New" panose="02070309020205020404" pitchFamily="49" charset="0"/>
              <a:buChar char="o"/>
            </a:pPr>
            <a:r>
              <a:rPr lang="en-US" dirty="0">
                <a:latin typeface="Bahnschrift" panose="020B0502040204020203" pitchFamily="34" charset="0"/>
                <a:cs typeface="Times New Roman" panose="02020603050405020304" pitchFamily="18" charset="0"/>
              </a:rPr>
              <a:t>In fewer instances do preachers refer to the hymns chosen for the day in order to </a:t>
            </a:r>
            <a:r>
              <a:rPr lang="en-US" dirty="0" err="1">
                <a:latin typeface="Bahnschrift" panose="020B0502040204020203" pitchFamily="34" charset="0"/>
                <a:cs typeface="Times New Roman" panose="02020603050405020304" pitchFamily="18" charset="0"/>
              </a:rPr>
              <a:t>synchronise</a:t>
            </a:r>
            <a:r>
              <a:rPr lang="en-US" dirty="0">
                <a:latin typeface="Bahnschrift" panose="020B0502040204020203" pitchFamily="34" charset="0"/>
                <a:cs typeface="Times New Roman" panose="02020603050405020304" pitchFamily="18" charset="0"/>
              </a:rPr>
              <a:t> them with the other aspects of the church worship – the prayer, the praise and the sermon.  We may sing songs that carry praise, but the praise is not in the content value of the songs but in the message and emotions in our hearts and minds – even when not sung out!</a:t>
            </a:r>
          </a:p>
          <a:p>
            <a:pPr marL="742950" lvl="1" indent="-285750">
              <a:lnSpc>
                <a:spcPct val="107000"/>
              </a:lnSpc>
              <a:spcBef>
                <a:spcPts val="0"/>
              </a:spcBef>
              <a:buFont typeface="Courier New" panose="02070309020205020404" pitchFamily="49" charset="0"/>
              <a:buChar char="o"/>
            </a:pPr>
            <a:r>
              <a:rPr lang="en-US" dirty="0">
                <a:latin typeface="Bahnschrift" panose="020B0502040204020203" pitchFamily="34" charset="0"/>
                <a:cs typeface="Times New Roman" panose="02020603050405020304" pitchFamily="18" charset="0"/>
              </a:rPr>
              <a:t>Hymns have become more literacy that devotional, and many a time our children do not understand the hymns, and in fact hymn singing, knowledge and understanding is weak even among the clergy and even in  our older generations:</a:t>
            </a:r>
          </a:p>
          <a:p>
            <a:pPr marL="742950" lvl="1" indent="-285750">
              <a:lnSpc>
                <a:spcPct val="107000"/>
              </a:lnSpc>
              <a:spcBef>
                <a:spcPts val="0"/>
              </a:spcBef>
              <a:buFont typeface="Courier New" panose="02070309020205020404" pitchFamily="49" charset="0"/>
              <a:buChar char="o"/>
            </a:pPr>
            <a:r>
              <a:rPr lang="en-US" dirty="0">
                <a:latin typeface="Bahnschrift" panose="020B0502040204020203" pitchFamily="34" charset="0"/>
                <a:cs typeface="Times New Roman" panose="02020603050405020304" pitchFamily="18" charset="0"/>
              </a:rPr>
              <a:t>There is often the idea that the ministry of preaching and prayer is more important that the ministry of music, so whilst churches have time to train and orient preachers, we take musicians as the incidental parasitical ministry </a:t>
            </a:r>
            <a:endParaRPr lang="en-AU" dirty="0">
              <a:latin typeface="Bahnschrift"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87091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58981"/>
          </a:xfrm>
          <a:solidFill>
            <a:srgbClr val="002060"/>
          </a:solidFill>
        </p:spPr>
        <p:txBody>
          <a:bodyPr>
            <a:normAutofit/>
          </a:bodyPr>
          <a:lstStyle/>
          <a:p>
            <a:r>
              <a:rPr lang="en-US" sz="4000" dirty="0">
                <a:solidFill>
                  <a:srgbClr val="FFFF00"/>
                </a:solidFill>
                <a:latin typeface="Arial Rounded MT Bold" panose="020F0704030504030204" pitchFamily="34" charset="0"/>
              </a:rPr>
              <a:t>……</a:t>
            </a:r>
          </a:p>
        </p:txBody>
      </p:sp>
      <p:sp>
        <p:nvSpPr>
          <p:cNvPr id="3" name="Content Placeholder 2"/>
          <p:cNvSpPr>
            <a:spLocks noGrp="1"/>
          </p:cNvSpPr>
          <p:nvPr>
            <p:ph idx="1"/>
          </p:nvPr>
        </p:nvSpPr>
        <p:spPr>
          <a:xfrm>
            <a:off x="0" y="858982"/>
            <a:ext cx="12192000" cy="5999018"/>
          </a:xfrm>
          <a:solidFill>
            <a:srgbClr val="F3CDDD"/>
          </a:solidFill>
        </p:spPr>
        <p:txBody>
          <a:bodyPr>
            <a:noAutofit/>
          </a:bodyPr>
          <a:lstStyle/>
          <a:p>
            <a:pPr marL="1143000" marR="0" lvl="2" indent="-228600">
              <a:lnSpc>
                <a:spcPct val="107000"/>
              </a:lnSpc>
              <a:spcBef>
                <a:spcPts val="0"/>
              </a:spcBef>
              <a:spcAft>
                <a:spcPts val="0"/>
              </a:spcAft>
              <a:buFont typeface="Wingdings" panose="05000000000000000000" pitchFamily="2" charset="2"/>
              <a:buChar char=""/>
            </a:pPr>
            <a:r>
              <a:rPr lang="en-US" sz="3200" dirty="0">
                <a:latin typeface="Bahnschrift Condensed" panose="020B0502040204020203" pitchFamily="34" charset="0"/>
                <a:ea typeface="Calibri" panose="020F0502020204030204" pitchFamily="34" charset="0"/>
                <a:cs typeface="Times New Roman" panose="02020603050405020304" pitchFamily="18" charset="0"/>
              </a:rPr>
              <a:t>O</a:t>
            </a:r>
            <a:r>
              <a:rPr lang="en-US" sz="3200" dirty="0">
                <a:effectLst/>
                <a:latin typeface="Bahnschrift Condensed" panose="020B0502040204020203" pitchFamily="34" charset="0"/>
                <a:ea typeface="Calibri" panose="020F0502020204030204" pitchFamily="34" charset="0"/>
                <a:cs typeface="Times New Roman" panose="02020603050405020304" pitchFamily="18" charset="0"/>
              </a:rPr>
              <a:t>ften no corporate nor societal plan about the growth, knowledge and use of music as a ministry, as a tool for ministry</a:t>
            </a:r>
          </a:p>
          <a:p>
            <a:pPr marL="1143000" marR="0" lvl="2" indent="-228600">
              <a:lnSpc>
                <a:spcPct val="107000"/>
              </a:lnSpc>
              <a:spcBef>
                <a:spcPts val="0"/>
              </a:spcBef>
              <a:spcAft>
                <a:spcPts val="0"/>
              </a:spcAft>
              <a:buFont typeface="Wingdings" panose="05000000000000000000" pitchFamily="2" charset="2"/>
              <a:buChar char=""/>
            </a:pPr>
            <a:r>
              <a:rPr lang="en-US" sz="3200" dirty="0">
                <a:effectLst/>
                <a:latin typeface="Bahnschrift Condensed" panose="020B0502040204020203" pitchFamily="34" charset="0"/>
                <a:ea typeface="Calibri" panose="020F0502020204030204" pitchFamily="34" charset="0"/>
                <a:cs typeface="Times New Roman" panose="02020603050405020304" pitchFamily="18" charset="0"/>
              </a:rPr>
              <a:t>We look at the musicians rather that the work they’ve been commissioned to do.</a:t>
            </a:r>
          </a:p>
          <a:p>
            <a:pPr marL="1143000" marR="0" lvl="2" indent="-228600">
              <a:lnSpc>
                <a:spcPct val="107000"/>
              </a:lnSpc>
              <a:spcBef>
                <a:spcPts val="0"/>
              </a:spcBef>
              <a:spcAft>
                <a:spcPts val="0"/>
              </a:spcAft>
              <a:buFont typeface="Wingdings" panose="05000000000000000000" pitchFamily="2" charset="2"/>
              <a:buChar char=""/>
            </a:pPr>
            <a:r>
              <a:rPr lang="en-US" sz="3200" dirty="0">
                <a:effectLst/>
                <a:latin typeface="Bahnschrift Condensed" panose="020B0502040204020203" pitchFamily="34" charset="0"/>
                <a:ea typeface="Calibri" panose="020F0502020204030204" pitchFamily="34" charset="0"/>
                <a:cs typeface="Times New Roman" panose="02020603050405020304" pitchFamily="18" charset="0"/>
              </a:rPr>
              <a:t>The provision of musical instruments is often just because it will help our liturgical purposes</a:t>
            </a:r>
          </a:p>
          <a:p>
            <a:pPr marL="1143000" marR="0" lvl="2" indent="-228600">
              <a:lnSpc>
                <a:spcPct val="107000"/>
              </a:lnSpc>
              <a:spcBef>
                <a:spcPts val="0"/>
              </a:spcBef>
              <a:spcAft>
                <a:spcPts val="0"/>
              </a:spcAft>
              <a:buFont typeface="Wingdings" panose="05000000000000000000" pitchFamily="2" charset="2"/>
              <a:buChar char=""/>
            </a:pPr>
            <a:r>
              <a:rPr lang="en-US" sz="3200" dirty="0">
                <a:effectLst/>
                <a:latin typeface="Bahnschrift Condensed" panose="020B0502040204020203" pitchFamily="34" charset="0"/>
                <a:ea typeface="Calibri" panose="020F0502020204030204" pitchFamily="34" charset="0"/>
                <a:cs typeface="Times New Roman" panose="02020603050405020304" pitchFamily="18" charset="0"/>
              </a:rPr>
              <a:t>Most church leadership don’t care much about the music ministry  - the musical groups and about their own role as members of the music ministry</a:t>
            </a:r>
          </a:p>
          <a:p>
            <a:pPr marL="1143000" marR="0" lvl="2" indent="-228600">
              <a:lnSpc>
                <a:spcPct val="107000"/>
              </a:lnSpc>
              <a:spcBef>
                <a:spcPts val="0"/>
              </a:spcBef>
              <a:spcAft>
                <a:spcPts val="800"/>
              </a:spcAft>
              <a:buFont typeface="Wingdings" panose="05000000000000000000" pitchFamily="2" charset="2"/>
              <a:buChar char=""/>
            </a:pPr>
            <a:r>
              <a:rPr lang="en-US" sz="3200" dirty="0">
                <a:effectLst/>
                <a:latin typeface="Bahnschrift Condensed" panose="020B0502040204020203" pitchFamily="34" charset="0"/>
                <a:ea typeface="Calibri" panose="020F0502020204030204" pitchFamily="34" charset="0"/>
                <a:cs typeface="Times New Roman" panose="02020603050405020304" pitchFamily="18" charset="0"/>
              </a:rPr>
              <a:t>There’s little time for doctrinal and artistic training. We take whatever is there – looking more for the skill than for the doctrinal or devotional underpinning!</a:t>
            </a:r>
          </a:p>
        </p:txBody>
      </p:sp>
    </p:spTree>
    <p:extLst>
      <p:ext uri="{BB962C8B-B14F-4D97-AF65-F5344CB8AC3E}">
        <p14:creationId xmlns:p14="http://schemas.microsoft.com/office/powerpoint/2010/main" val="2676471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75762"/>
          </a:xfrm>
          <a:solidFill>
            <a:schemeClr val="accent2">
              <a:lumMod val="20000"/>
              <a:lumOff val="80000"/>
            </a:schemeClr>
          </a:solidFill>
        </p:spPr>
        <p:txBody>
          <a:bodyPr>
            <a:normAutofit/>
          </a:bodyPr>
          <a:lstStyle/>
          <a:p>
            <a:r>
              <a:rPr lang="en-US" sz="3600" dirty="0">
                <a:solidFill>
                  <a:srgbClr val="7030A0"/>
                </a:solidFill>
                <a:latin typeface="Arial Rounded MT Bold" panose="020F0704030504030204" pitchFamily="34" charset="0"/>
                <a:cs typeface="Aharoni" panose="02010803020104030203" pitchFamily="2" charset="-79"/>
              </a:rPr>
              <a:t>SO….</a:t>
            </a:r>
          </a:p>
        </p:txBody>
      </p:sp>
      <p:sp>
        <p:nvSpPr>
          <p:cNvPr id="3" name="Content Placeholder 2"/>
          <p:cNvSpPr>
            <a:spLocks noGrp="1"/>
          </p:cNvSpPr>
          <p:nvPr>
            <p:ph idx="1"/>
          </p:nvPr>
        </p:nvSpPr>
        <p:spPr>
          <a:xfrm>
            <a:off x="0" y="1002322"/>
            <a:ext cx="12192000" cy="5855677"/>
          </a:xfrm>
          <a:solidFill>
            <a:schemeClr val="accent1">
              <a:lumMod val="20000"/>
              <a:lumOff val="80000"/>
            </a:schemeClr>
          </a:solidFill>
        </p:spPr>
        <p:txBody>
          <a:bodyPr>
            <a:noAutofit/>
          </a:bodyPr>
          <a:lstStyle/>
          <a:p>
            <a:pPr marL="742950" marR="0" lvl="1" indent="-285750">
              <a:lnSpc>
                <a:spcPct val="107000"/>
              </a:lnSpc>
              <a:spcBef>
                <a:spcPts val="0"/>
              </a:spcBef>
              <a:spcAft>
                <a:spcPts val="0"/>
              </a:spcAft>
              <a:buFont typeface="Courier New" panose="02070309020205020404" pitchFamily="49" charset="0"/>
              <a:buChar char="o"/>
            </a:pPr>
            <a:r>
              <a:rPr lang="en-US" sz="2800" dirty="0">
                <a:effectLst/>
                <a:latin typeface="Arial Rounded MT Bold" panose="020F0704030504030204" pitchFamily="34" charset="0"/>
                <a:ea typeface="Calibri" panose="020F0502020204030204" pitchFamily="34" charset="0"/>
                <a:cs typeface="Times New Roman" panose="02020603050405020304" pitchFamily="18" charset="0"/>
              </a:rPr>
              <a:t>Let’s have a plan for music as a ministry – </a:t>
            </a:r>
          </a:p>
          <a:p>
            <a:pPr marL="742950" marR="0" lvl="1" indent="-285750">
              <a:lnSpc>
                <a:spcPct val="107000"/>
              </a:lnSpc>
              <a:spcBef>
                <a:spcPts val="0"/>
              </a:spcBef>
              <a:spcAft>
                <a:spcPts val="0"/>
              </a:spcAft>
              <a:buFont typeface="Courier New" panose="02070309020205020404" pitchFamily="49" charset="0"/>
              <a:buChar char="o"/>
            </a:pPr>
            <a:r>
              <a:rPr lang="en-US" sz="2800" dirty="0">
                <a:effectLst/>
                <a:latin typeface="Arial Rounded MT Bold" panose="020F0704030504030204" pitchFamily="34" charset="0"/>
                <a:ea typeface="Calibri" panose="020F0502020204030204" pitchFamily="34" charset="0"/>
                <a:cs typeface="Times New Roman" panose="02020603050405020304" pitchFamily="18" charset="0"/>
              </a:rPr>
              <a:t>Let’s get a collection of hymns that represents our thinking, melody </a:t>
            </a:r>
            <a:r>
              <a:rPr lang="en-US" sz="2800" dirty="0" err="1">
                <a:effectLst/>
                <a:latin typeface="Arial Rounded MT Bold" panose="020F0704030504030204" pitchFamily="34" charset="0"/>
                <a:ea typeface="Calibri" panose="020F0502020204030204" pitchFamily="34" charset="0"/>
                <a:cs typeface="Times New Roman" panose="02020603050405020304" pitchFamily="18" charset="0"/>
              </a:rPr>
              <a:t>etc</a:t>
            </a:r>
            <a:endParaRPr lang="en-US" sz="2800" dirty="0">
              <a:effectLst/>
              <a:latin typeface="Arial Rounded MT Bold" panose="020F07040305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2800" dirty="0">
                <a:effectLst/>
                <a:latin typeface="Arial Rounded MT Bold" panose="020F0704030504030204" pitchFamily="34" charset="0"/>
                <a:ea typeface="Calibri" panose="020F0502020204030204" pitchFamily="34" charset="0"/>
                <a:cs typeface="Times New Roman" panose="02020603050405020304" pitchFamily="18" charset="0"/>
              </a:rPr>
              <a:t>Let’s make our hymn singing devotional not literate, mechanical singing – that singing is </a:t>
            </a:r>
            <a:r>
              <a:rPr lang="en-US" sz="2800" dirty="0" err="1">
                <a:effectLst/>
                <a:latin typeface="Arial Rounded MT Bold" panose="020F0704030504030204" pitchFamily="34" charset="0"/>
                <a:ea typeface="Calibri" panose="020F0502020204030204" pitchFamily="34" charset="0"/>
                <a:cs typeface="Times New Roman" panose="02020603050405020304" pitchFamily="18" charset="0"/>
              </a:rPr>
              <a:t>organised</a:t>
            </a:r>
            <a:r>
              <a:rPr lang="en-US" sz="2800" dirty="0">
                <a:effectLst/>
                <a:latin typeface="Arial Rounded MT Bold" panose="020F0704030504030204" pitchFamily="34" charset="0"/>
                <a:ea typeface="Calibri" panose="020F0502020204030204" pitchFamily="34" charset="0"/>
                <a:cs typeface="Times New Roman" panose="02020603050405020304" pitchFamily="18" charset="0"/>
              </a:rPr>
              <a:t> to involve your mind and heart and is directed at the point of evangelism</a:t>
            </a:r>
          </a:p>
          <a:p>
            <a:pPr marL="742950" marR="0" lvl="1" indent="-285750">
              <a:lnSpc>
                <a:spcPct val="107000"/>
              </a:lnSpc>
              <a:spcBef>
                <a:spcPts val="0"/>
              </a:spcBef>
              <a:spcAft>
                <a:spcPts val="0"/>
              </a:spcAft>
              <a:buFont typeface="Courier New" panose="02070309020205020404" pitchFamily="49" charset="0"/>
              <a:buChar char="o"/>
            </a:pPr>
            <a:r>
              <a:rPr lang="en-US" sz="2800" dirty="0">
                <a:effectLst/>
                <a:latin typeface="Arial Rounded MT Bold" panose="020F0704030504030204" pitchFamily="34" charset="0"/>
                <a:ea typeface="Calibri" panose="020F0502020204030204" pitchFamily="34" charset="0"/>
                <a:cs typeface="Times New Roman" panose="02020603050405020304" pitchFamily="18" charset="0"/>
              </a:rPr>
              <a:t>Let’s train musicians in doctrine and devotion and care about their growth</a:t>
            </a:r>
          </a:p>
          <a:p>
            <a:pPr marL="742950" marR="0" lvl="1" indent="-285750">
              <a:lnSpc>
                <a:spcPct val="107000"/>
              </a:lnSpc>
              <a:spcBef>
                <a:spcPts val="0"/>
              </a:spcBef>
              <a:spcAft>
                <a:spcPts val="0"/>
              </a:spcAft>
              <a:buFont typeface="Courier New" panose="02070309020205020404" pitchFamily="49" charset="0"/>
              <a:buChar char="o"/>
            </a:pPr>
            <a:r>
              <a:rPr lang="en-US" sz="2800" dirty="0">
                <a:effectLst/>
                <a:latin typeface="Arial Rounded MT Bold" panose="020F0704030504030204" pitchFamily="34" charset="0"/>
                <a:ea typeface="Calibri" panose="020F0502020204030204" pitchFamily="34" charset="0"/>
                <a:cs typeface="Times New Roman" panose="02020603050405020304" pitchFamily="18" charset="0"/>
              </a:rPr>
              <a:t>Let’s love your singing groups</a:t>
            </a:r>
          </a:p>
          <a:p>
            <a:pPr marL="742950" marR="0" lvl="1" indent="-285750">
              <a:lnSpc>
                <a:spcPct val="107000"/>
              </a:lnSpc>
              <a:spcBef>
                <a:spcPts val="0"/>
              </a:spcBef>
              <a:spcAft>
                <a:spcPts val="0"/>
              </a:spcAft>
              <a:buFont typeface="Courier New" panose="02070309020205020404" pitchFamily="49" charset="0"/>
              <a:buChar char="o"/>
            </a:pPr>
            <a:r>
              <a:rPr lang="en-US" sz="2800" dirty="0">
                <a:effectLst/>
                <a:latin typeface="Arial Rounded MT Bold" panose="020F0704030504030204" pitchFamily="34" charset="0"/>
                <a:ea typeface="Calibri" panose="020F0502020204030204" pitchFamily="34" charset="0"/>
                <a:cs typeface="Times New Roman" panose="02020603050405020304" pitchFamily="18" charset="0"/>
              </a:rPr>
              <a:t>Let the church learn music and learn to understand and pray and preach through music</a:t>
            </a:r>
          </a:p>
          <a:p>
            <a:pPr marL="742950" marR="0" lvl="1" indent="-285750">
              <a:lnSpc>
                <a:spcPct val="107000"/>
              </a:lnSpc>
              <a:spcBef>
                <a:spcPts val="0"/>
              </a:spcBef>
              <a:spcAft>
                <a:spcPts val="0"/>
              </a:spcAft>
              <a:buFont typeface="Courier New" panose="02070309020205020404" pitchFamily="49" charset="0"/>
              <a:buChar char="o"/>
            </a:pPr>
            <a:r>
              <a:rPr lang="en-US" sz="2800" dirty="0">
                <a:effectLst/>
                <a:latin typeface="Arial Rounded MT Bold" panose="020F0704030504030204" pitchFamily="34" charset="0"/>
                <a:ea typeface="Calibri" panose="020F0502020204030204" pitchFamily="34" charset="0"/>
                <a:cs typeface="Times New Roman" panose="02020603050405020304" pitchFamily="18" charset="0"/>
              </a:rPr>
              <a:t>Let’s prepare songs for specially </a:t>
            </a:r>
            <a:r>
              <a:rPr lang="en-US" sz="2800" dirty="0">
                <a:latin typeface="Arial Rounded MT Bold" panose="020F0704030504030204" pitchFamily="34" charset="0"/>
                <a:ea typeface="Calibri" panose="020F0502020204030204" pitchFamily="34" charset="0"/>
                <a:cs typeface="Times New Roman" panose="02020603050405020304" pitchFamily="18" charset="0"/>
              </a:rPr>
              <a:t>and fit for primary </a:t>
            </a:r>
            <a:r>
              <a:rPr lang="en-US" sz="2800" dirty="0">
                <a:effectLst/>
                <a:latin typeface="Arial Rounded MT Bold" panose="020F0704030504030204" pitchFamily="34" charset="0"/>
                <a:ea typeface="Calibri" panose="020F0502020204030204" pitchFamily="34" charset="0"/>
                <a:cs typeface="Times New Roman" panose="02020603050405020304" pitchFamily="18" charset="0"/>
              </a:rPr>
              <a:t>evangelism</a:t>
            </a:r>
          </a:p>
          <a:p>
            <a:pPr marL="742950" marR="0" lvl="1" indent="-285750">
              <a:lnSpc>
                <a:spcPct val="107000"/>
              </a:lnSpc>
              <a:spcBef>
                <a:spcPts val="0"/>
              </a:spcBef>
              <a:spcAft>
                <a:spcPts val="0"/>
              </a:spcAft>
              <a:buFont typeface="Courier New" panose="02070309020205020404" pitchFamily="49" charset="0"/>
              <a:buChar char="o"/>
            </a:pPr>
            <a:r>
              <a:rPr lang="en-US" sz="2800" dirty="0">
                <a:effectLst/>
                <a:latin typeface="Arial Rounded MT Bold" panose="020F0704030504030204" pitchFamily="34" charset="0"/>
                <a:ea typeface="Calibri" panose="020F0502020204030204" pitchFamily="34" charset="0"/>
                <a:cs typeface="Times New Roman" panose="02020603050405020304" pitchFamily="18" charset="0"/>
              </a:rPr>
              <a:t>Let’s evaluate our music ministry  - whether it is serving the present age</a:t>
            </a:r>
          </a:p>
          <a:p>
            <a:pPr marL="742950" marR="0" lvl="1" indent="-285750">
              <a:lnSpc>
                <a:spcPct val="107000"/>
              </a:lnSpc>
              <a:spcBef>
                <a:spcPts val="0"/>
              </a:spcBef>
              <a:spcAft>
                <a:spcPts val="800"/>
              </a:spcAft>
              <a:buFont typeface="Courier New" panose="02070309020205020404" pitchFamily="49" charset="0"/>
              <a:buChar char="o"/>
            </a:pPr>
            <a:r>
              <a:rPr lang="en-US" sz="2800" dirty="0">
                <a:effectLst/>
                <a:latin typeface="Arial Rounded MT Bold" panose="020F0704030504030204" pitchFamily="34" charset="0"/>
                <a:ea typeface="Calibri" panose="020F0502020204030204" pitchFamily="34" charset="0"/>
                <a:cs typeface="Times New Roman" panose="02020603050405020304" pitchFamily="18" charset="0"/>
              </a:rPr>
              <a:t>Live out the doctrine of the songs we sing</a:t>
            </a:r>
          </a:p>
        </p:txBody>
      </p:sp>
    </p:spTree>
    <p:extLst>
      <p:ext uri="{BB962C8B-B14F-4D97-AF65-F5344CB8AC3E}">
        <p14:creationId xmlns:p14="http://schemas.microsoft.com/office/powerpoint/2010/main" val="29842135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a:solidFill>
            <a:schemeClr val="accent1">
              <a:lumMod val="20000"/>
              <a:lumOff val="80000"/>
            </a:schemeClr>
          </a:solidFill>
        </p:spPr>
        <p:txBody>
          <a:bodyPr>
            <a:normAutofit fontScale="77500" lnSpcReduction="20000"/>
          </a:bodyPr>
          <a:lstStyle/>
          <a:p>
            <a:r>
              <a:rPr lang="en-US" dirty="0" err="1">
                <a:latin typeface="Aggrey Roman" panose="02000000000000000000" pitchFamily="2" charset="0"/>
              </a:rPr>
              <a:t>Agya</a:t>
            </a:r>
            <a:r>
              <a:rPr lang="en-US" dirty="0">
                <a:latin typeface="Aggrey Roman" panose="02000000000000000000" pitchFamily="2" charset="0"/>
              </a:rPr>
              <a:t> </a:t>
            </a:r>
            <a:r>
              <a:rPr lang="en-US" dirty="0" err="1">
                <a:latin typeface="Aggrey Roman" panose="02000000000000000000" pitchFamily="2" charset="0"/>
              </a:rPr>
              <a:t>Onyame</a:t>
            </a:r>
            <a:r>
              <a:rPr lang="en-US" dirty="0">
                <a:latin typeface="Aggrey Roman" panose="02000000000000000000" pitchFamily="2" charset="0"/>
              </a:rPr>
              <a:t> </a:t>
            </a:r>
            <a:r>
              <a:rPr lang="en-US" dirty="0" err="1">
                <a:latin typeface="Aggrey Roman" panose="02000000000000000000" pitchFamily="2" charset="0"/>
              </a:rPr>
              <a:t>n’ayemyie</a:t>
            </a:r>
            <a:r>
              <a:rPr lang="en-US" dirty="0">
                <a:latin typeface="Aggrey Roman" panose="02000000000000000000" pitchFamily="2" charset="0"/>
              </a:rPr>
              <a:t> d]]so;</a:t>
            </a:r>
          </a:p>
          <a:p>
            <a:pPr marL="0" indent="0">
              <a:buNone/>
            </a:pPr>
            <a:r>
              <a:rPr lang="en-US" dirty="0">
                <a:latin typeface="Aggrey Roman" panose="02000000000000000000" pitchFamily="2" charset="0"/>
              </a:rPr>
              <a:t> {w] h[ ma y[n </a:t>
            </a:r>
            <a:r>
              <a:rPr lang="en-US" dirty="0" err="1">
                <a:latin typeface="Aggrey Roman" panose="02000000000000000000" pitchFamily="2" charset="0"/>
              </a:rPr>
              <a:t>akwan</a:t>
            </a:r>
            <a:r>
              <a:rPr lang="en-US" dirty="0">
                <a:latin typeface="Aggrey Roman" panose="02000000000000000000" pitchFamily="2" charset="0"/>
              </a:rPr>
              <a:t> </a:t>
            </a:r>
            <a:r>
              <a:rPr lang="en-US" dirty="0" err="1">
                <a:latin typeface="Aggrey Roman" panose="02000000000000000000" pitchFamily="2" charset="0"/>
              </a:rPr>
              <a:t>nyina</a:t>
            </a:r>
            <a:r>
              <a:rPr lang="en-US" dirty="0">
                <a:latin typeface="Aggrey Roman" panose="02000000000000000000" pitchFamily="2" charset="0"/>
              </a:rPr>
              <a:t> </a:t>
            </a:r>
            <a:r>
              <a:rPr lang="en-US" dirty="0" err="1">
                <a:latin typeface="Aggrey Roman" panose="02000000000000000000" pitchFamily="2" charset="0"/>
              </a:rPr>
              <a:t>muo</a:t>
            </a:r>
            <a:endParaRPr lang="en-US" dirty="0">
              <a:latin typeface="Aggrey Roman" panose="02000000000000000000" pitchFamily="2" charset="0"/>
            </a:endParaRPr>
          </a:p>
          <a:p>
            <a:pPr marL="0" indent="0">
              <a:buNone/>
            </a:pPr>
            <a:r>
              <a:rPr lang="en-US" dirty="0" err="1">
                <a:latin typeface="Aggrey Roman" panose="02000000000000000000" pitchFamily="2" charset="0"/>
              </a:rPr>
              <a:t>Nti</a:t>
            </a:r>
            <a:r>
              <a:rPr lang="en-US" dirty="0">
                <a:latin typeface="Aggrey Roman" panose="02000000000000000000" pitchFamily="2" charset="0"/>
              </a:rPr>
              <a:t> fa </a:t>
            </a:r>
            <a:r>
              <a:rPr lang="en-US" dirty="0" err="1">
                <a:latin typeface="Aggrey Roman" panose="02000000000000000000" pitchFamily="2" charset="0"/>
              </a:rPr>
              <a:t>w’as</a:t>
            </a:r>
            <a:r>
              <a:rPr lang="en-US" dirty="0">
                <a:latin typeface="Aggrey Roman" panose="02000000000000000000" pitchFamily="2" charset="0"/>
              </a:rPr>
              <a:t>[m </a:t>
            </a:r>
            <a:r>
              <a:rPr lang="en-US" dirty="0" err="1">
                <a:latin typeface="Aggrey Roman" panose="02000000000000000000" pitchFamily="2" charset="0"/>
              </a:rPr>
              <a:t>nyina</a:t>
            </a:r>
            <a:r>
              <a:rPr lang="en-US" dirty="0">
                <a:latin typeface="Aggrey Roman" panose="02000000000000000000" pitchFamily="2" charset="0"/>
              </a:rPr>
              <a:t> </a:t>
            </a:r>
            <a:r>
              <a:rPr lang="en-US" dirty="0" err="1">
                <a:latin typeface="Aggrey Roman" panose="02000000000000000000" pitchFamily="2" charset="0"/>
              </a:rPr>
              <a:t>hy</a:t>
            </a:r>
            <a:r>
              <a:rPr lang="en-US" dirty="0">
                <a:latin typeface="Aggrey Roman" panose="02000000000000000000" pitchFamily="2" charset="0"/>
              </a:rPr>
              <a:t>[ Ne </a:t>
            </a:r>
            <a:r>
              <a:rPr lang="en-US" dirty="0" err="1">
                <a:latin typeface="Aggrey Roman" panose="02000000000000000000" pitchFamily="2" charset="0"/>
              </a:rPr>
              <a:t>nsa</a:t>
            </a:r>
            <a:r>
              <a:rPr lang="en-US" dirty="0">
                <a:latin typeface="Aggrey Roman" panose="02000000000000000000" pitchFamily="2" charset="0"/>
              </a:rPr>
              <a:t>;</a:t>
            </a:r>
          </a:p>
          <a:p>
            <a:pPr marL="0" indent="0">
              <a:buNone/>
            </a:pPr>
            <a:r>
              <a:rPr lang="en-US" dirty="0" err="1">
                <a:latin typeface="Aggrey Roman" panose="02000000000000000000" pitchFamily="2" charset="0"/>
              </a:rPr>
              <a:t>N’ayemyie</a:t>
            </a:r>
            <a:r>
              <a:rPr lang="en-US" dirty="0">
                <a:latin typeface="Aggrey Roman" panose="02000000000000000000" pitchFamily="2" charset="0"/>
              </a:rPr>
              <a:t> d]]so.</a:t>
            </a:r>
          </a:p>
          <a:p>
            <a:pPr marL="0" indent="0">
              <a:buNone/>
            </a:pPr>
            <a:endParaRPr lang="en-US" dirty="0">
              <a:latin typeface="Aggrey Roman" panose="02000000000000000000" pitchFamily="2" charset="0"/>
            </a:endParaRPr>
          </a:p>
          <a:p>
            <a:pPr marL="457200" lvl="1" indent="0">
              <a:buNone/>
            </a:pPr>
            <a:r>
              <a:rPr lang="en-US" sz="2800" i="1" dirty="0" err="1">
                <a:latin typeface="Aggrey Roman" panose="02000000000000000000" pitchFamily="2" charset="0"/>
              </a:rPr>
              <a:t>N’ayemyie</a:t>
            </a:r>
            <a:r>
              <a:rPr lang="en-US" sz="2800" i="1" dirty="0">
                <a:latin typeface="Aggrey Roman" panose="02000000000000000000" pitchFamily="2" charset="0"/>
              </a:rPr>
              <a:t> kata y[n b]ne so,</a:t>
            </a:r>
          </a:p>
          <a:p>
            <a:pPr marL="457200" lvl="1" indent="0">
              <a:buNone/>
            </a:pPr>
            <a:r>
              <a:rPr lang="en-US" sz="2800" i="1" dirty="0" err="1">
                <a:latin typeface="Aggrey Roman" panose="02000000000000000000" pitchFamily="2" charset="0"/>
              </a:rPr>
              <a:t>N’ayemyie</a:t>
            </a:r>
            <a:r>
              <a:rPr lang="en-US" sz="2800" i="1" dirty="0">
                <a:latin typeface="Aggrey Roman" panose="02000000000000000000" pitchFamily="2" charset="0"/>
              </a:rPr>
              <a:t> </a:t>
            </a:r>
            <a:r>
              <a:rPr lang="en-US" sz="2800" i="1" dirty="0" err="1">
                <a:latin typeface="Aggrey Roman" panose="02000000000000000000" pitchFamily="2" charset="0"/>
              </a:rPr>
              <a:t>na</a:t>
            </a:r>
            <a:r>
              <a:rPr lang="en-US" sz="2800" i="1" dirty="0">
                <a:latin typeface="Aggrey Roman" panose="02000000000000000000" pitchFamily="2" charset="0"/>
              </a:rPr>
              <a:t> ma y[n </a:t>
            </a:r>
            <a:r>
              <a:rPr lang="en-US" sz="2800" i="1" dirty="0" err="1">
                <a:latin typeface="Aggrey Roman" panose="02000000000000000000" pitchFamily="2" charset="0"/>
              </a:rPr>
              <a:t>nhyira</a:t>
            </a:r>
            <a:endParaRPr lang="en-US" sz="2800" i="1" dirty="0">
              <a:latin typeface="Aggrey Roman" panose="02000000000000000000" pitchFamily="2" charset="0"/>
            </a:endParaRPr>
          </a:p>
          <a:p>
            <a:pPr marL="457200" lvl="1" indent="0">
              <a:buNone/>
            </a:pPr>
            <a:r>
              <a:rPr lang="en-US" sz="2800" i="1" dirty="0" err="1">
                <a:latin typeface="Aggrey Roman" panose="02000000000000000000" pitchFamily="2" charset="0"/>
              </a:rPr>
              <a:t>Nti</a:t>
            </a:r>
            <a:r>
              <a:rPr lang="en-US" sz="2800" i="1" dirty="0">
                <a:latin typeface="Aggrey Roman" panose="02000000000000000000" pitchFamily="2" charset="0"/>
              </a:rPr>
              <a:t> fa </a:t>
            </a:r>
            <a:r>
              <a:rPr lang="en-US" sz="2800" i="1" dirty="0" err="1">
                <a:latin typeface="Aggrey Roman" panose="02000000000000000000" pitchFamily="2" charset="0"/>
              </a:rPr>
              <a:t>w’as</a:t>
            </a:r>
            <a:r>
              <a:rPr lang="en-US" sz="2800" i="1" dirty="0">
                <a:latin typeface="Aggrey Roman" panose="02000000000000000000" pitchFamily="2" charset="0"/>
              </a:rPr>
              <a:t>[m </a:t>
            </a:r>
            <a:r>
              <a:rPr lang="en-US" sz="2800" i="1" dirty="0" err="1">
                <a:latin typeface="Aggrey Roman" panose="02000000000000000000" pitchFamily="2" charset="0"/>
              </a:rPr>
              <a:t>nyina</a:t>
            </a:r>
            <a:r>
              <a:rPr lang="en-US" sz="2800" i="1" dirty="0">
                <a:latin typeface="Aggrey Roman" panose="02000000000000000000" pitchFamily="2" charset="0"/>
              </a:rPr>
              <a:t> </a:t>
            </a:r>
            <a:r>
              <a:rPr lang="en-US" sz="2800" i="1" dirty="0" err="1">
                <a:latin typeface="Aggrey Roman" panose="02000000000000000000" pitchFamily="2" charset="0"/>
              </a:rPr>
              <a:t>hy</a:t>
            </a:r>
            <a:r>
              <a:rPr lang="en-US" sz="2800" i="1" dirty="0">
                <a:latin typeface="Aggrey Roman" panose="02000000000000000000" pitchFamily="2" charset="0"/>
              </a:rPr>
              <a:t>[ Ne </a:t>
            </a:r>
            <a:r>
              <a:rPr lang="en-US" sz="2800" i="1" dirty="0" err="1">
                <a:latin typeface="Aggrey Roman" panose="02000000000000000000" pitchFamily="2" charset="0"/>
              </a:rPr>
              <a:t>nsa</a:t>
            </a:r>
            <a:r>
              <a:rPr lang="en-US" sz="2800" i="1" dirty="0">
                <a:latin typeface="Aggrey Roman" panose="02000000000000000000" pitchFamily="2" charset="0"/>
              </a:rPr>
              <a:t>;</a:t>
            </a:r>
          </a:p>
          <a:p>
            <a:pPr marL="457200" lvl="1" indent="0">
              <a:buNone/>
            </a:pPr>
            <a:r>
              <a:rPr lang="en-US" sz="2800" i="1" dirty="0" err="1">
                <a:latin typeface="Aggrey Roman" panose="02000000000000000000" pitchFamily="2" charset="0"/>
              </a:rPr>
              <a:t>N’ayemyie</a:t>
            </a:r>
            <a:r>
              <a:rPr lang="en-US" sz="2800" i="1" dirty="0">
                <a:latin typeface="Aggrey Roman" panose="02000000000000000000" pitchFamily="2" charset="0"/>
              </a:rPr>
              <a:t> d]]so.</a:t>
            </a:r>
          </a:p>
          <a:p>
            <a:pPr marL="0" indent="0">
              <a:buNone/>
            </a:pPr>
            <a:endParaRPr lang="en-US" dirty="0">
              <a:latin typeface="Aggrey Roman" panose="02000000000000000000" pitchFamily="2" charset="0"/>
            </a:endParaRPr>
          </a:p>
          <a:p>
            <a:pPr marL="0" indent="0">
              <a:buNone/>
            </a:pPr>
            <a:r>
              <a:rPr lang="en-US" dirty="0" err="1">
                <a:latin typeface="Aggrey Roman" panose="02000000000000000000" pitchFamily="2" charset="0"/>
              </a:rPr>
              <a:t>Mmusuo</a:t>
            </a:r>
            <a:r>
              <a:rPr lang="en-US" dirty="0">
                <a:latin typeface="Aggrey Roman" panose="02000000000000000000" pitchFamily="2" charset="0"/>
              </a:rPr>
              <a:t> </a:t>
            </a:r>
            <a:r>
              <a:rPr lang="en-US" dirty="0" err="1">
                <a:latin typeface="Aggrey Roman" panose="02000000000000000000" pitchFamily="2" charset="0"/>
              </a:rPr>
              <a:t>pii</a:t>
            </a:r>
            <a:r>
              <a:rPr lang="en-US" dirty="0">
                <a:latin typeface="Aggrey Roman" panose="02000000000000000000" pitchFamily="2" charset="0"/>
              </a:rPr>
              <a:t> ne </a:t>
            </a:r>
            <a:r>
              <a:rPr lang="en-US" dirty="0" err="1">
                <a:latin typeface="Aggrey Roman" panose="02000000000000000000" pitchFamily="2" charset="0"/>
              </a:rPr>
              <a:t>asan</a:t>
            </a:r>
            <a:r>
              <a:rPr lang="en-US" dirty="0">
                <a:latin typeface="Aggrey Roman" panose="02000000000000000000" pitchFamily="2" charset="0"/>
              </a:rPr>
              <a:t> </a:t>
            </a:r>
            <a:r>
              <a:rPr lang="en-US" dirty="0" err="1">
                <a:latin typeface="Aggrey Roman" panose="02000000000000000000" pitchFamily="2" charset="0"/>
              </a:rPr>
              <a:t>nyina</a:t>
            </a:r>
            <a:r>
              <a:rPr lang="en-US" dirty="0">
                <a:latin typeface="Aggrey Roman" panose="02000000000000000000" pitchFamily="2" charset="0"/>
              </a:rPr>
              <a:t> mu,</a:t>
            </a:r>
          </a:p>
          <a:p>
            <a:pPr marL="0" indent="0">
              <a:buNone/>
            </a:pPr>
            <a:r>
              <a:rPr lang="en-US" dirty="0" err="1">
                <a:latin typeface="Aggrey Roman" panose="02000000000000000000" pitchFamily="2" charset="0"/>
              </a:rPr>
              <a:t>Amane</a:t>
            </a:r>
            <a:r>
              <a:rPr lang="en-US" dirty="0">
                <a:latin typeface="Aggrey Roman" panose="02000000000000000000" pitchFamily="2" charset="0"/>
              </a:rPr>
              <a:t> </a:t>
            </a:r>
            <a:r>
              <a:rPr lang="en-US" dirty="0" err="1">
                <a:latin typeface="Aggrey Roman" panose="02000000000000000000" pitchFamily="2" charset="0"/>
              </a:rPr>
              <a:t>bebree</a:t>
            </a:r>
            <a:r>
              <a:rPr lang="en-US" dirty="0">
                <a:latin typeface="Aggrey Roman" panose="02000000000000000000" pitchFamily="2" charset="0"/>
              </a:rPr>
              <a:t>’ a </a:t>
            </a:r>
            <a:r>
              <a:rPr lang="en-US" dirty="0" err="1">
                <a:latin typeface="Aggrey Roman" panose="02000000000000000000" pitchFamily="2" charset="0"/>
              </a:rPr>
              <a:t>onua</a:t>
            </a:r>
            <a:r>
              <a:rPr lang="en-US" dirty="0">
                <a:latin typeface="Aggrey Roman" panose="02000000000000000000" pitchFamily="2" charset="0"/>
              </a:rPr>
              <a:t>, y[</a:t>
            </a:r>
            <a:r>
              <a:rPr lang="en-US" dirty="0" err="1">
                <a:latin typeface="Aggrey Roman" panose="02000000000000000000" pitchFamily="2" charset="0"/>
              </a:rPr>
              <a:t>afa</a:t>
            </a:r>
            <a:r>
              <a:rPr lang="en-US" dirty="0">
                <a:latin typeface="Aggrey Roman" panose="02000000000000000000" pitchFamily="2" charset="0"/>
              </a:rPr>
              <a:t> mu;</a:t>
            </a:r>
          </a:p>
          <a:p>
            <a:pPr marL="0" indent="0">
              <a:buNone/>
            </a:pPr>
            <a:r>
              <a:rPr lang="en-US" dirty="0" err="1">
                <a:latin typeface="Aggrey Roman" panose="02000000000000000000" pitchFamily="2" charset="0"/>
              </a:rPr>
              <a:t>N’adom</a:t>
            </a:r>
            <a:r>
              <a:rPr lang="en-US" dirty="0">
                <a:latin typeface="Aggrey Roman" panose="02000000000000000000" pitchFamily="2" charset="0"/>
              </a:rPr>
              <a:t> </a:t>
            </a:r>
            <a:r>
              <a:rPr lang="en-US" dirty="0" err="1">
                <a:latin typeface="Aggrey Roman" panose="02000000000000000000" pitchFamily="2" charset="0"/>
              </a:rPr>
              <a:t>nkotoo</a:t>
            </a:r>
            <a:r>
              <a:rPr lang="en-US" dirty="0">
                <a:latin typeface="Aggrey Roman" panose="02000000000000000000" pitchFamily="2" charset="0"/>
              </a:rPr>
              <a:t> </a:t>
            </a:r>
            <a:r>
              <a:rPr lang="en-US" dirty="0" err="1">
                <a:latin typeface="Aggrey Roman" panose="02000000000000000000" pitchFamily="2" charset="0"/>
              </a:rPr>
              <a:t>na</a:t>
            </a:r>
            <a:r>
              <a:rPr lang="en-US" dirty="0">
                <a:latin typeface="Aggrey Roman" panose="02000000000000000000" pitchFamily="2" charset="0"/>
              </a:rPr>
              <a:t> ay[ y[n </a:t>
            </a:r>
            <a:r>
              <a:rPr lang="en-US" dirty="0" err="1">
                <a:latin typeface="Aggrey Roman" panose="02000000000000000000" pitchFamily="2" charset="0"/>
              </a:rPr>
              <a:t>mmoa</a:t>
            </a:r>
            <a:endParaRPr lang="en-US" dirty="0">
              <a:latin typeface="Aggrey Roman" panose="02000000000000000000" pitchFamily="2" charset="0"/>
            </a:endParaRPr>
          </a:p>
          <a:p>
            <a:pPr marL="0" indent="0">
              <a:buNone/>
            </a:pPr>
            <a:r>
              <a:rPr lang="en-US" dirty="0" err="1">
                <a:latin typeface="Aggrey Roman" panose="02000000000000000000" pitchFamily="2" charset="0"/>
              </a:rPr>
              <a:t>Nayemyie</a:t>
            </a:r>
            <a:r>
              <a:rPr lang="en-US" dirty="0">
                <a:latin typeface="Aggrey Roman" panose="02000000000000000000" pitchFamily="2" charset="0"/>
              </a:rPr>
              <a:t> d]]so.</a:t>
            </a:r>
          </a:p>
          <a:p>
            <a:pPr marL="0" indent="0">
              <a:buNone/>
            </a:pPr>
            <a:endParaRPr lang="en-US" dirty="0">
              <a:latin typeface="Aggrey Roman" panose="02000000000000000000" pitchFamily="2" charset="0"/>
            </a:endParaRPr>
          </a:p>
          <a:p>
            <a:pPr marL="0" indent="0">
              <a:buNone/>
            </a:pPr>
            <a:r>
              <a:rPr lang="en-US" dirty="0">
                <a:latin typeface="Aggrey Roman" panose="02000000000000000000" pitchFamily="2" charset="0"/>
              </a:rPr>
              <a:t>S[ wo </a:t>
            </a:r>
            <a:r>
              <a:rPr lang="en-US" dirty="0" err="1">
                <a:latin typeface="Aggrey Roman" panose="02000000000000000000" pitchFamily="2" charset="0"/>
              </a:rPr>
              <a:t>te</a:t>
            </a:r>
            <a:r>
              <a:rPr lang="en-US" dirty="0">
                <a:latin typeface="Aggrey Roman" panose="02000000000000000000" pitchFamily="2" charset="0"/>
              </a:rPr>
              <a:t> </a:t>
            </a:r>
            <a:r>
              <a:rPr lang="en-US" dirty="0" err="1">
                <a:latin typeface="Aggrey Roman" panose="02000000000000000000" pitchFamily="2" charset="0"/>
              </a:rPr>
              <a:t>ase</a:t>
            </a:r>
            <a:r>
              <a:rPr lang="en-US" dirty="0">
                <a:latin typeface="Aggrey Roman" panose="02000000000000000000" pitchFamily="2" charset="0"/>
              </a:rPr>
              <a:t> a, ne </a:t>
            </a:r>
            <a:r>
              <a:rPr lang="en-US" dirty="0" err="1">
                <a:latin typeface="Aggrey Roman" panose="02000000000000000000" pitchFamily="2" charset="0"/>
              </a:rPr>
              <a:t>emfiri</a:t>
            </a:r>
            <a:r>
              <a:rPr lang="en-US" dirty="0">
                <a:latin typeface="Aggrey Roman" panose="02000000000000000000" pitchFamily="2" charset="0"/>
              </a:rPr>
              <a:t> </a:t>
            </a:r>
            <a:r>
              <a:rPr lang="en-US" dirty="0" err="1">
                <a:latin typeface="Aggrey Roman" panose="02000000000000000000" pitchFamily="2" charset="0"/>
              </a:rPr>
              <a:t>w’aho</a:t>
            </a:r>
            <a:r>
              <a:rPr lang="en-US" dirty="0">
                <a:latin typeface="Aggrey Roman" panose="02000000000000000000" pitchFamily="2" charset="0"/>
              </a:rPr>
              <a:t>]den,</a:t>
            </a:r>
          </a:p>
          <a:p>
            <a:pPr marL="0" indent="0">
              <a:buNone/>
            </a:pPr>
            <a:r>
              <a:rPr lang="en-US" dirty="0">
                <a:latin typeface="Aggrey Roman" panose="02000000000000000000" pitchFamily="2" charset="0"/>
              </a:rPr>
              <a:t>Na </a:t>
            </a:r>
            <a:r>
              <a:rPr lang="en-US" dirty="0" err="1">
                <a:latin typeface="Aggrey Roman" panose="02000000000000000000" pitchFamily="2" charset="0"/>
              </a:rPr>
              <a:t>emmfi</a:t>
            </a:r>
            <a:r>
              <a:rPr lang="en-US" dirty="0">
                <a:latin typeface="Aggrey Roman" panose="02000000000000000000" pitchFamily="2" charset="0"/>
              </a:rPr>
              <a:t> </a:t>
            </a:r>
            <a:r>
              <a:rPr lang="en-US" dirty="0" err="1">
                <a:latin typeface="Aggrey Roman" panose="02000000000000000000" pitchFamily="2" charset="0"/>
              </a:rPr>
              <a:t>nnepa</a:t>
            </a:r>
            <a:r>
              <a:rPr lang="en-US" dirty="0">
                <a:latin typeface="Aggrey Roman" panose="02000000000000000000" pitchFamily="2" charset="0"/>
              </a:rPr>
              <a:t> a </a:t>
            </a:r>
            <a:r>
              <a:rPr lang="en-US" dirty="0" err="1">
                <a:latin typeface="Aggrey Roman" panose="02000000000000000000" pitchFamily="2" charset="0"/>
              </a:rPr>
              <a:t>onua</a:t>
            </a:r>
            <a:r>
              <a:rPr lang="en-US" dirty="0">
                <a:latin typeface="Aggrey Roman" panose="02000000000000000000" pitchFamily="2" charset="0"/>
              </a:rPr>
              <a:t> </a:t>
            </a:r>
            <a:r>
              <a:rPr lang="en-US" dirty="0" err="1">
                <a:latin typeface="Aggrey Roman" panose="02000000000000000000" pitchFamily="2" charset="0"/>
              </a:rPr>
              <a:t>w’ay</a:t>
            </a:r>
            <a:r>
              <a:rPr lang="en-US" dirty="0">
                <a:latin typeface="Aggrey Roman" panose="02000000000000000000" pitchFamily="2" charset="0"/>
              </a:rPr>
              <a:t>[ </a:t>
            </a:r>
            <a:r>
              <a:rPr lang="en-US" dirty="0" err="1">
                <a:latin typeface="Aggrey Roman" panose="02000000000000000000" pitchFamily="2" charset="0"/>
              </a:rPr>
              <a:t>koraa</a:t>
            </a:r>
            <a:endParaRPr lang="en-US" dirty="0">
              <a:latin typeface="Aggrey Roman" panose="02000000000000000000" pitchFamily="2" charset="0"/>
            </a:endParaRPr>
          </a:p>
          <a:p>
            <a:pPr marL="0" indent="0">
              <a:buNone/>
            </a:pPr>
            <a:r>
              <a:rPr lang="en-US" dirty="0">
                <a:latin typeface="Aggrey Roman" panose="02000000000000000000" pitchFamily="2" charset="0"/>
              </a:rPr>
              <a:t>Faky[faky[ mm]</a:t>
            </a:r>
            <a:r>
              <a:rPr lang="en-US" dirty="0" err="1">
                <a:latin typeface="Aggrey Roman" panose="02000000000000000000" pitchFamily="2" charset="0"/>
              </a:rPr>
              <a:t>br</a:t>
            </a:r>
            <a:r>
              <a:rPr lang="en-US" dirty="0">
                <a:latin typeface="Aggrey Roman" panose="02000000000000000000" pitchFamily="2" charset="0"/>
              </a:rPr>
              <a:t>]hu </a:t>
            </a:r>
            <a:r>
              <a:rPr lang="en-US" dirty="0" err="1">
                <a:latin typeface="Aggrey Roman" panose="02000000000000000000" pitchFamily="2" charset="0"/>
              </a:rPr>
              <a:t>Yesu</a:t>
            </a:r>
            <a:endParaRPr lang="en-US" dirty="0">
              <a:latin typeface="Aggrey Roman" panose="02000000000000000000" pitchFamily="2" charset="0"/>
            </a:endParaRPr>
          </a:p>
          <a:p>
            <a:pPr marL="0" indent="0">
              <a:buNone/>
            </a:pPr>
            <a:r>
              <a:rPr lang="en-US" dirty="0" err="1">
                <a:latin typeface="Aggrey Roman" panose="02000000000000000000" pitchFamily="2" charset="0"/>
              </a:rPr>
              <a:t>N’ayemyie</a:t>
            </a:r>
            <a:r>
              <a:rPr lang="en-US" dirty="0">
                <a:latin typeface="Aggrey Roman" panose="02000000000000000000" pitchFamily="2" charset="0"/>
              </a:rPr>
              <a:t> d]]so</a:t>
            </a:r>
          </a:p>
        </p:txBody>
      </p:sp>
    </p:spTree>
    <p:extLst>
      <p:ext uri="{BB962C8B-B14F-4D97-AF65-F5344CB8AC3E}">
        <p14:creationId xmlns:p14="http://schemas.microsoft.com/office/powerpoint/2010/main" val="3251026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62884"/>
          </a:xfrm>
          <a:solidFill>
            <a:schemeClr val="accent2">
              <a:lumMod val="20000"/>
              <a:lumOff val="80000"/>
            </a:schemeClr>
          </a:solidFill>
        </p:spPr>
        <p:txBody>
          <a:bodyPr>
            <a:normAutofit/>
          </a:bodyPr>
          <a:lstStyle/>
          <a:p>
            <a:r>
              <a:rPr lang="en-US" sz="2800" dirty="0">
                <a:solidFill>
                  <a:srgbClr val="FF3399"/>
                </a:solidFill>
                <a:latin typeface="Arial Rounded MT Bold" panose="020F0704030504030204" pitchFamily="34" charset="0"/>
              </a:rPr>
              <a:t>Nyame </a:t>
            </a:r>
            <a:r>
              <a:rPr lang="en-US" sz="2800" dirty="0" err="1">
                <a:solidFill>
                  <a:srgbClr val="FF3399"/>
                </a:solidFill>
                <a:latin typeface="Arial Rounded MT Bold" panose="020F0704030504030204" pitchFamily="34" charset="0"/>
              </a:rPr>
              <a:t>Tse</a:t>
            </a:r>
            <a:r>
              <a:rPr lang="en-US" sz="2800" dirty="0">
                <a:solidFill>
                  <a:srgbClr val="FF3399"/>
                </a:solidFill>
                <a:latin typeface="Arial Rounded MT Bold" panose="020F0704030504030204" pitchFamily="34" charset="0"/>
              </a:rPr>
              <a:t> </a:t>
            </a:r>
            <a:r>
              <a:rPr lang="en-US" sz="2800" dirty="0" err="1">
                <a:solidFill>
                  <a:srgbClr val="FF3399"/>
                </a:solidFill>
                <a:latin typeface="Arial Rounded MT Bold" panose="020F0704030504030204" pitchFamily="34" charset="0"/>
              </a:rPr>
              <a:t>Ase</a:t>
            </a:r>
            <a:endParaRPr lang="en-US" sz="2800" dirty="0">
              <a:solidFill>
                <a:srgbClr val="FF3399"/>
              </a:solidFill>
              <a:latin typeface="Arial Rounded MT Bold" panose="020F0704030504030204" pitchFamily="34" charset="0"/>
            </a:endParaRPr>
          </a:p>
        </p:txBody>
      </p:sp>
      <p:sp>
        <p:nvSpPr>
          <p:cNvPr id="3" name="Content Placeholder 2"/>
          <p:cNvSpPr>
            <a:spLocks noGrp="1"/>
          </p:cNvSpPr>
          <p:nvPr>
            <p:ph idx="1"/>
          </p:nvPr>
        </p:nvSpPr>
        <p:spPr>
          <a:xfrm>
            <a:off x="0" y="978794"/>
            <a:ext cx="12192000" cy="5879205"/>
          </a:xfrm>
          <a:solidFill>
            <a:schemeClr val="accent1">
              <a:lumMod val="40000"/>
              <a:lumOff val="60000"/>
            </a:schemeClr>
          </a:solidFill>
        </p:spPr>
        <p:txBody>
          <a:bodyPr>
            <a:normAutofit fontScale="92500" lnSpcReduction="10000"/>
          </a:bodyPr>
          <a:lstStyle/>
          <a:p>
            <a:pPr marL="0" indent="0" algn="just">
              <a:lnSpc>
                <a:spcPct val="100000"/>
              </a:lnSpc>
              <a:spcBef>
                <a:spcPts val="0"/>
              </a:spcBef>
              <a:buNone/>
            </a:pPr>
            <a:r>
              <a:rPr lang="en-US" sz="2400" dirty="0" err="1">
                <a:latin typeface="Aggrey Roman" panose="02000000000000000000" pitchFamily="2" charset="0"/>
                <a:cs typeface="Aharoni" panose="02010803020104030203" pitchFamily="2" charset="-79"/>
              </a:rPr>
              <a:t>Enyigyes</a:t>
            </a:r>
            <a:r>
              <a:rPr lang="en-US" sz="2400" dirty="0">
                <a:latin typeface="Aggrey Roman" panose="02000000000000000000" pitchFamily="2" charset="0"/>
                <a:cs typeface="Aharoni" panose="02010803020104030203" pitchFamily="2" charset="-79"/>
              </a:rPr>
              <a:t>[m k[se </a:t>
            </a:r>
            <a:r>
              <a:rPr lang="en-US" sz="2400" dirty="0" err="1">
                <a:latin typeface="Aggrey Roman" panose="02000000000000000000" pitchFamily="2" charset="0"/>
                <a:cs typeface="Aharoni" panose="02010803020104030203" pitchFamily="2" charset="-79"/>
              </a:rPr>
              <a:t>na</a:t>
            </a:r>
            <a:r>
              <a:rPr lang="en-US" sz="2400" dirty="0">
                <a:latin typeface="Aggrey Roman" panose="02000000000000000000" pitchFamily="2" charset="0"/>
                <a:cs typeface="Aharoni" panose="02010803020104030203" pitchFamily="2" charset="-79"/>
              </a:rPr>
              <a:t>’]</a:t>
            </a:r>
            <a:r>
              <a:rPr lang="en-US" sz="2400" dirty="0" err="1">
                <a:latin typeface="Aggrey Roman" panose="02000000000000000000" pitchFamily="2" charset="0"/>
                <a:cs typeface="Aharoni" panose="02010803020104030203" pitchFamily="2" charset="-79"/>
              </a:rPr>
              <a:t>tse</a:t>
            </a:r>
            <a:r>
              <a:rPr lang="en-US" sz="2400" dirty="0">
                <a:latin typeface="Aggrey Roman" panose="02000000000000000000" pitchFamily="2" charset="0"/>
                <a:cs typeface="Aharoni" panose="02010803020104030203" pitchFamily="2" charset="-79"/>
              </a:rPr>
              <a:t> d[ </a:t>
            </a:r>
            <a:r>
              <a:rPr lang="en-US" sz="2400" dirty="0" err="1">
                <a:latin typeface="Aggrey Roman" panose="02000000000000000000" pitchFamily="2" charset="0"/>
                <a:cs typeface="Aharoni" panose="02010803020104030203" pitchFamily="2" charset="-79"/>
              </a:rPr>
              <a:t>iyi</a:t>
            </a:r>
            <a:r>
              <a:rPr lang="en-US" sz="2400" dirty="0">
                <a:latin typeface="Aggrey Roman" panose="02000000000000000000" pitchFamily="2" charset="0"/>
                <a:cs typeface="Aharoni" panose="02010803020104030203" pitchFamily="2" charset="-79"/>
              </a:rPr>
              <a:t>:</a:t>
            </a:r>
          </a:p>
          <a:p>
            <a:pPr marL="0" indent="0" algn="just">
              <a:lnSpc>
                <a:spcPct val="100000"/>
              </a:lnSpc>
              <a:spcBef>
                <a:spcPts val="0"/>
              </a:spcBef>
              <a:buNone/>
            </a:pPr>
            <a:r>
              <a:rPr lang="en-US" sz="2400" dirty="0">
                <a:latin typeface="Aggrey Roman" panose="02000000000000000000" pitchFamily="2" charset="0"/>
                <a:cs typeface="Aharoni" panose="02010803020104030203" pitchFamily="2" charset="-79"/>
              </a:rPr>
              <a:t>H[n </a:t>
            </a:r>
            <a:r>
              <a:rPr lang="en-US" sz="2400" dirty="0" err="1">
                <a:latin typeface="Aggrey Roman" panose="02000000000000000000" pitchFamily="2" charset="0"/>
                <a:cs typeface="Aharoni" panose="02010803020104030203" pitchFamily="2" charset="-79"/>
              </a:rPr>
              <a:t>dzimafo</a:t>
            </a:r>
            <a:r>
              <a:rPr lang="en-US" sz="2400" dirty="0">
                <a:latin typeface="Aggrey Roman" panose="02000000000000000000" pitchFamily="2" charset="0"/>
                <a:cs typeface="Aharoni" panose="02010803020104030203" pitchFamily="2" charset="-79"/>
              </a:rPr>
              <a:t> Nyame </a:t>
            </a:r>
            <a:r>
              <a:rPr lang="en-US" sz="2400" dirty="0" err="1">
                <a:latin typeface="Aggrey Roman" panose="02000000000000000000" pitchFamily="2" charset="0"/>
                <a:cs typeface="Aharoni" panose="02010803020104030203" pitchFamily="2" charset="-79"/>
              </a:rPr>
              <a:t>tsease</a:t>
            </a:r>
            <a:r>
              <a:rPr lang="en-US" sz="2400" dirty="0">
                <a:latin typeface="Aggrey Roman" panose="02000000000000000000" pitchFamily="2" charset="0"/>
                <a:cs typeface="Aharoni" panose="02010803020104030203" pitchFamily="2" charset="-79"/>
              </a:rPr>
              <a:t> o.</a:t>
            </a:r>
          </a:p>
          <a:p>
            <a:pPr marL="0" indent="0" algn="just">
              <a:lnSpc>
                <a:spcPct val="100000"/>
              </a:lnSpc>
              <a:spcBef>
                <a:spcPts val="0"/>
              </a:spcBef>
              <a:buNone/>
            </a:pPr>
            <a:r>
              <a:rPr lang="en-US" sz="2400" dirty="0" err="1">
                <a:latin typeface="Aggrey Roman" panose="02000000000000000000" pitchFamily="2" charset="0"/>
                <a:cs typeface="Aharoni" panose="02010803020104030203" pitchFamily="2" charset="-79"/>
              </a:rPr>
              <a:t>Nhyira</a:t>
            </a:r>
            <a:r>
              <a:rPr lang="en-US" sz="2400" dirty="0">
                <a:latin typeface="Aggrey Roman" panose="02000000000000000000" pitchFamily="2" charset="0"/>
                <a:cs typeface="Aharoni" panose="02010803020104030203" pitchFamily="2" charset="-79"/>
              </a:rPr>
              <a:t> </a:t>
            </a:r>
            <a:r>
              <a:rPr lang="en-US" sz="2400" dirty="0" err="1">
                <a:latin typeface="Aggrey Roman" panose="02000000000000000000" pitchFamily="2" charset="0"/>
                <a:cs typeface="Aharoni" panose="02010803020104030203" pitchFamily="2" charset="-79"/>
              </a:rPr>
              <a:t>nka</a:t>
            </a:r>
            <a:r>
              <a:rPr lang="en-US" sz="2400" dirty="0">
                <a:latin typeface="Aggrey Roman" panose="02000000000000000000" pitchFamily="2" charset="0"/>
                <a:cs typeface="Aharoni" panose="02010803020104030203" pitchFamily="2" charset="-79"/>
              </a:rPr>
              <a:t> h[n hen </a:t>
            </a:r>
            <a:r>
              <a:rPr lang="en-US" sz="2400" dirty="0" err="1">
                <a:latin typeface="Aggrey Roman" panose="02000000000000000000" pitchFamily="2" charset="0"/>
                <a:cs typeface="Aharoni" panose="02010803020104030203" pitchFamily="2" charset="-79"/>
              </a:rPr>
              <a:t>tseasefo</a:t>
            </a:r>
            <a:endParaRPr lang="en-US" sz="2400" dirty="0">
              <a:latin typeface="Aggrey Roman" panose="02000000000000000000" pitchFamily="2" charset="0"/>
              <a:cs typeface="Aharoni" panose="02010803020104030203" pitchFamily="2" charset="-79"/>
            </a:endParaRPr>
          </a:p>
          <a:p>
            <a:pPr marL="0" indent="0" algn="just">
              <a:lnSpc>
                <a:spcPct val="100000"/>
              </a:lnSpc>
              <a:spcBef>
                <a:spcPts val="0"/>
              </a:spcBef>
              <a:buNone/>
            </a:pPr>
            <a:r>
              <a:rPr lang="en-US" sz="2400" dirty="0">
                <a:latin typeface="Aggrey Roman" panose="02000000000000000000" pitchFamily="2" charset="0"/>
                <a:cs typeface="Aharoni" panose="02010803020104030203" pitchFamily="2" charset="-79"/>
              </a:rPr>
              <a:t>W] </a:t>
            </a:r>
            <a:r>
              <a:rPr lang="en-US" sz="2400" dirty="0" err="1">
                <a:latin typeface="Aggrey Roman" panose="02000000000000000000" pitchFamily="2" charset="0"/>
                <a:cs typeface="Aharoni" panose="02010803020104030203" pitchFamily="2" charset="-79"/>
              </a:rPr>
              <a:t>anwanwa</a:t>
            </a:r>
            <a:r>
              <a:rPr lang="en-US" sz="2400" dirty="0">
                <a:latin typeface="Aggrey Roman" panose="02000000000000000000" pitchFamily="2" charset="0"/>
                <a:cs typeface="Aharoni" panose="02010803020104030203" pitchFamily="2" charset="-79"/>
              </a:rPr>
              <a:t> d]’a }</a:t>
            </a:r>
            <a:r>
              <a:rPr lang="en-US" sz="2400" dirty="0" err="1">
                <a:latin typeface="Aggrey Roman" panose="02000000000000000000" pitchFamily="2" charset="0"/>
                <a:cs typeface="Aharoni" panose="02010803020104030203" pitchFamily="2" charset="-79"/>
              </a:rPr>
              <a:t>dze</a:t>
            </a:r>
            <a:r>
              <a:rPr lang="en-US" sz="2400" dirty="0">
                <a:latin typeface="Aggrey Roman" panose="02000000000000000000" pitchFamily="2" charset="0"/>
                <a:cs typeface="Aharoni" panose="02010803020104030203" pitchFamily="2" charset="-79"/>
              </a:rPr>
              <a:t> d] h[n </a:t>
            </a:r>
            <a:r>
              <a:rPr lang="en-US" sz="2400" dirty="0" err="1">
                <a:latin typeface="Aggrey Roman" panose="02000000000000000000" pitchFamily="2" charset="0"/>
                <a:cs typeface="Aharoni" panose="02010803020104030203" pitchFamily="2" charset="-79"/>
              </a:rPr>
              <a:t>daa</a:t>
            </a:r>
            <a:r>
              <a:rPr lang="en-US" sz="2400" dirty="0">
                <a:latin typeface="Aggrey Roman" panose="02000000000000000000" pitchFamily="2" charset="0"/>
                <a:cs typeface="Aharoni" panose="02010803020104030203" pitchFamily="2" charset="-79"/>
              </a:rPr>
              <a:t>.</a:t>
            </a:r>
          </a:p>
          <a:p>
            <a:pPr marL="457200" lvl="1" indent="0" algn="just">
              <a:lnSpc>
                <a:spcPct val="100000"/>
              </a:lnSpc>
              <a:spcBef>
                <a:spcPts val="0"/>
              </a:spcBef>
              <a:buNone/>
            </a:pPr>
            <a:r>
              <a:rPr lang="en-US" sz="2600" i="1" dirty="0">
                <a:latin typeface="Aggrey Roman" panose="02000000000000000000" pitchFamily="2" charset="0"/>
                <a:cs typeface="Aharoni" panose="02010803020104030203" pitchFamily="2" charset="-79"/>
              </a:rPr>
              <a:t>Nyame </a:t>
            </a:r>
            <a:r>
              <a:rPr lang="en-US" sz="2600" i="1" dirty="0" err="1">
                <a:latin typeface="Aggrey Roman" panose="02000000000000000000" pitchFamily="2" charset="0"/>
                <a:cs typeface="Aharoni" panose="02010803020104030203" pitchFamily="2" charset="-79"/>
              </a:rPr>
              <a:t>tse</a:t>
            </a:r>
            <a:r>
              <a:rPr lang="en-US" sz="2600" i="1" dirty="0">
                <a:latin typeface="Aggrey Roman" panose="02000000000000000000" pitchFamily="2" charset="0"/>
                <a:cs typeface="Aharoni" panose="02010803020104030203" pitchFamily="2" charset="-79"/>
              </a:rPr>
              <a:t> </a:t>
            </a:r>
            <a:r>
              <a:rPr lang="en-US" sz="2600" i="1" dirty="0" err="1">
                <a:latin typeface="Aggrey Roman" panose="02000000000000000000" pitchFamily="2" charset="0"/>
                <a:cs typeface="Aharoni" panose="02010803020104030203" pitchFamily="2" charset="-79"/>
              </a:rPr>
              <a:t>ase</a:t>
            </a:r>
            <a:r>
              <a:rPr lang="en-US" sz="2600" i="1" dirty="0">
                <a:latin typeface="Aggrey Roman" panose="02000000000000000000" pitchFamily="2" charset="0"/>
                <a:cs typeface="Aharoni" panose="02010803020104030203" pitchFamily="2" charset="-79"/>
              </a:rPr>
              <a:t> o, Hallelujah!</a:t>
            </a:r>
          </a:p>
          <a:p>
            <a:pPr marL="457200" lvl="1" indent="0" algn="just">
              <a:lnSpc>
                <a:spcPct val="100000"/>
              </a:lnSpc>
              <a:spcBef>
                <a:spcPts val="0"/>
              </a:spcBef>
              <a:buNone/>
            </a:pPr>
            <a:r>
              <a:rPr lang="en-US" sz="2600" i="1" dirty="0">
                <a:latin typeface="Aggrey Roman" panose="02000000000000000000" pitchFamily="2" charset="0"/>
                <a:cs typeface="Aharoni" panose="02010803020104030203" pitchFamily="2" charset="-79"/>
              </a:rPr>
              <a:t>}</a:t>
            </a:r>
            <a:r>
              <a:rPr lang="en-US" sz="2600" i="1" dirty="0" err="1">
                <a:latin typeface="Aggrey Roman" panose="02000000000000000000" pitchFamily="2" charset="0"/>
                <a:cs typeface="Aharoni" panose="02010803020104030203" pitchFamily="2" charset="-79"/>
              </a:rPr>
              <a:t>dze</a:t>
            </a:r>
            <a:r>
              <a:rPr lang="en-US" sz="2600" i="1" dirty="0">
                <a:latin typeface="Aggrey Roman" panose="02000000000000000000" pitchFamily="2" charset="0"/>
                <a:cs typeface="Aharoni" panose="02010803020104030203" pitchFamily="2" charset="-79"/>
              </a:rPr>
              <a:t> </a:t>
            </a:r>
            <a:r>
              <a:rPr lang="en-US" sz="2600" i="1" dirty="0" err="1">
                <a:latin typeface="Aggrey Roman" panose="02000000000000000000" pitchFamily="2" charset="0"/>
                <a:cs typeface="Aharoni" panose="02010803020104030203" pitchFamily="2" charset="-79"/>
              </a:rPr>
              <a:t>N’adom</a:t>
            </a:r>
            <a:r>
              <a:rPr lang="en-US" sz="2600" i="1" dirty="0">
                <a:latin typeface="Aggrey Roman" panose="02000000000000000000" pitchFamily="2" charset="0"/>
                <a:cs typeface="Aharoni" panose="02010803020104030203" pitchFamily="2" charset="-79"/>
              </a:rPr>
              <a:t> no </a:t>
            </a:r>
            <a:r>
              <a:rPr lang="en-US" sz="2600" i="1" dirty="0" err="1">
                <a:latin typeface="Aggrey Roman" panose="02000000000000000000" pitchFamily="2" charset="0"/>
                <a:cs typeface="Aharoni" panose="02010803020104030203" pitchFamily="2" charset="-79"/>
              </a:rPr>
              <a:t>hw</a:t>
            </a:r>
            <a:r>
              <a:rPr lang="en-US" sz="2600" i="1" dirty="0">
                <a:latin typeface="Aggrey Roman" panose="02000000000000000000" pitchFamily="2" charset="0"/>
                <a:cs typeface="Aharoni" panose="02010803020104030203" pitchFamily="2" charset="-79"/>
              </a:rPr>
              <a:t>[ h[n so </a:t>
            </a:r>
            <a:r>
              <a:rPr lang="en-US" sz="2600" i="1" dirty="0" err="1">
                <a:latin typeface="Aggrey Roman" panose="02000000000000000000" pitchFamily="2" charset="0"/>
                <a:cs typeface="Aharoni" panose="02010803020104030203" pitchFamily="2" charset="-79"/>
              </a:rPr>
              <a:t>daa</a:t>
            </a:r>
            <a:r>
              <a:rPr lang="en-US" sz="2600" i="1" dirty="0">
                <a:latin typeface="Aggrey Roman" panose="02000000000000000000" pitchFamily="2" charset="0"/>
                <a:cs typeface="Aharoni" panose="02010803020104030203" pitchFamily="2" charset="-79"/>
              </a:rPr>
              <a:t> </a:t>
            </a:r>
            <a:r>
              <a:rPr lang="en-US" sz="2600" i="1" dirty="0" err="1">
                <a:latin typeface="Aggrey Roman" panose="02000000000000000000" pitchFamily="2" charset="0"/>
                <a:cs typeface="Aharoni" panose="02010803020104030203" pitchFamily="2" charset="-79"/>
              </a:rPr>
              <a:t>daa</a:t>
            </a:r>
            <a:endParaRPr lang="en-US" sz="2600" i="1" dirty="0">
              <a:latin typeface="Aggrey Roman" panose="02000000000000000000" pitchFamily="2" charset="0"/>
              <a:cs typeface="Aharoni" panose="02010803020104030203" pitchFamily="2" charset="-79"/>
            </a:endParaRPr>
          </a:p>
          <a:p>
            <a:pPr marL="457200" lvl="1" indent="0" algn="just">
              <a:lnSpc>
                <a:spcPct val="100000"/>
              </a:lnSpc>
              <a:spcBef>
                <a:spcPts val="0"/>
              </a:spcBef>
              <a:buNone/>
            </a:pPr>
            <a:r>
              <a:rPr lang="en-US" sz="2600" i="1" dirty="0">
                <a:latin typeface="Aggrey Roman" panose="02000000000000000000" pitchFamily="2" charset="0"/>
                <a:cs typeface="Aharoni" panose="02010803020104030203" pitchFamily="2" charset="-79"/>
              </a:rPr>
              <a:t>}ma h[n </a:t>
            </a:r>
            <a:r>
              <a:rPr lang="en-US" sz="2600" i="1" dirty="0" err="1">
                <a:latin typeface="Aggrey Roman" panose="02000000000000000000" pitchFamily="2" charset="0"/>
                <a:cs typeface="Aharoni" panose="02010803020104030203" pitchFamily="2" charset="-79"/>
              </a:rPr>
              <a:t>daa</a:t>
            </a:r>
            <a:r>
              <a:rPr lang="en-US" sz="2600" i="1" dirty="0">
                <a:latin typeface="Aggrey Roman" panose="02000000000000000000" pitchFamily="2" charset="0"/>
                <a:cs typeface="Aharoni" panose="02010803020104030203" pitchFamily="2" charset="-79"/>
              </a:rPr>
              <a:t> </a:t>
            </a:r>
            <a:r>
              <a:rPr lang="en-US" sz="2600" i="1" dirty="0" err="1">
                <a:latin typeface="Aggrey Roman" panose="02000000000000000000" pitchFamily="2" charset="0"/>
                <a:cs typeface="Aharoni" panose="02010803020104030203" pitchFamily="2" charset="-79"/>
              </a:rPr>
              <a:t>edziban</a:t>
            </a:r>
            <a:r>
              <a:rPr lang="en-US" sz="2600" i="1" dirty="0">
                <a:latin typeface="Aggrey Roman" panose="02000000000000000000" pitchFamily="2" charset="0"/>
                <a:cs typeface="Aharoni" panose="02010803020104030203" pitchFamily="2" charset="-79"/>
              </a:rPr>
              <a:t>, }y[ h[n </a:t>
            </a:r>
            <a:r>
              <a:rPr lang="en-US" sz="2600" i="1" dirty="0" err="1">
                <a:latin typeface="Aggrey Roman" panose="02000000000000000000" pitchFamily="2" charset="0"/>
                <a:cs typeface="Aharoni" panose="02010803020104030203" pitchFamily="2" charset="-79"/>
              </a:rPr>
              <a:t>ehiadze</a:t>
            </a:r>
            <a:r>
              <a:rPr lang="en-US" sz="2600" i="1" dirty="0">
                <a:latin typeface="Aggrey Roman" panose="02000000000000000000" pitchFamily="2" charset="0"/>
                <a:cs typeface="Aharoni" panose="02010803020104030203" pitchFamily="2" charset="-79"/>
              </a:rPr>
              <a:t> </a:t>
            </a:r>
            <a:r>
              <a:rPr lang="en-US" sz="2600" i="1" dirty="0" err="1">
                <a:latin typeface="Aggrey Roman" panose="02000000000000000000" pitchFamily="2" charset="0"/>
                <a:cs typeface="Aharoni" panose="02010803020104030203" pitchFamily="2" charset="-79"/>
              </a:rPr>
              <a:t>nyina</a:t>
            </a:r>
            <a:endParaRPr lang="en-US" sz="2600" i="1" dirty="0">
              <a:latin typeface="Aggrey Roman" panose="02000000000000000000" pitchFamily="2" charset="0"/>
              <a:cs typeface="Aharoni" panose="02010803020104030203" pitchFamily="2" charset="-79"/>
            </a:endParaRPr>
          </a:p>
          <a:p>
            <a:pPr marL="457200" lvl="1" indent="0" algn="just">
              <a:lnSpc>
                <a:spcPct val="100000"/>
              </a:lnSpc>
              <a:spcBef>
                <a:spcPts val="0"/>
              </a:spcBef>
              <a:buNone/>
            </a:pPr>
            <a:r>
              <a:rPr lang="en-US" sz="2600" i="1" dirty="0">
                <a:latin typeface="Aggrey Roman" panose="02000000000000000000" pitchFamily="2" charset="0"/>
                <a:cs typeface="Aharoni" panose="02010803020104030203" pitchFamily="2" charset="-79"/>
              </a:rPr>
              <a:t>Hallelujah, Nyame </a:t>
            </a:r>
            <a:r>
              <a:rPr lang="en-US" sz="2600" i="1" dirty="0" err="1">
                <a:latin typeface="Aggrey Roman" panose="02000000000000000000" pitchFamily="2" charset="0"/>
                <a:cs typeface="Aharoni" panose="02010803020104030203" pitchFamily="2" charset="-79"/>
              </a:rPr>
              <a:t>tse</a:t>
            </a:r>
            <a:r>
              <a:rPr lang="en-US" sz="2600" i="1" dirty="0">
                <a:latin typeface="Aggrey Roman" panose="02000000000000000000" pitchFamily="2" charset="0"/>
                <a:cs typeface="Aharoni" panose="02010803020104030203" pitchFamily="2" charset="-79"/>
              </a:rPr>
              <a:t> </a:t>
            </a:r>
            <a:r>
              <a:rPr lang="en-US" sz="2600" i="1" dirty="0" err="1">
                <a:latin typeface="Aggrey Roman" panose="02000000000000000000" pitchFamily="2" charset="0"/>
                <a:cs typeface="Aharoni" panose="02010803020104030203" pitchFamily="2" charset="-79"/>
              </a:rPr>
              <a:t>ase</a:t>
            </a:r>
            <a:r>
              <a:rPr lang="en-US" sz="2600" i="1" dirty="0">
                <a:latin typeface="Aggrey Roman" panose="02000000000000000000" pitchFamily="2" charset="0"/>
                <a:cs typeface="Aharoni" panose="02010803020104030203" pitchFamily="2" charset="-79"/>
              </a:rPr>
              <a:t> o, </a:t>
            </a:r>
            <a:r>
              <a:rPr lang="en-US" sz="2600" i="1" dirty="0" err="1">
                <a:latin typeface="Aggrey Roman" panose="02000000000000000000" pitchFamily="2" charset="0"/>
                <a:cs typeface="Aharoni" panose="02010803020104030203" pitchFamily="2" charset="-79"/>
              </a:rPr>
              <a:t>daa</a:t>
            </a:r>
            <a:r>
              <a:rPr lang="en-US" sz="2600" dirty="0">
                <a:latin typeface="Aggrey Roman" panose="02000000000000000000" pitchFamily="2" charset="0"/>
                <a:cs typeface="Aharoni" panose="02010803020104030203" pitchFamily="2" charset="-79"/>
              </a:rPr>
              <a:t>.</a:t>
            </a:r>
          </a:p>
          <a:p>
            <a:pPr marL="0" indent="0" algn="just">
              <a:lnSpc>
                <a:spcPct val="100000"/>
              </a:lnSpc>
              <a:spcBef>
                <a:spcPts val="0"/>
              </a:spcBef>
              <a:buNone/>
            </a:pPr>
            <a:endParaRPr lang="en-US" sz="2400" dirty="0">
              <a:latin typeface="Aggrey Roman" panose="02000000000000000000" pitchFamily="2" charset="0"/>
              <a:cs typeface="Aharoni" panose="02010803020104030203" pitchFamily="2" charset="-79"/>
            </a:endParaRPr>
          </a:p>
          <a:p>
            <a:pPr marL="0" indent="0" algn="just">
              <a:lnSpc>
                <a:spcPct val="100000"/>
              </a:lnSpc>
              <a:spcBef>
                <a:spcPts val="0"/>
              </a:spcBef>
              <a:buNone/>
            </a:pPr>
            <a:r>
              <a:rPr lang="en-US" sz="2400" dirty="0">
                <a:latin typeface="Aggrey Roman" panose="02000000000000000000" pitchFamily="2" charset="0"/>
                <a:cs typeface="Aharoni" panose="02010803020104030203" pitchFamily="2" charset="-79"/>
              </a:rPr>
              <a:t>H[n </a:t>
            </a:r>
            <a:r>
              <a:rPr lang="en-US" sz="2400" dirty="0" err="1">
                <a:latin typeface="Aggrey Roman" panose="02000000000000000000" pitchFamily="2" charset="0"/>
                <a:cs typeface="Aharoni" panose="02010803020104030203" pitchFamily="2" charset="-79"/>
              </a:rPr>
              <a:t>enyidado</a:t>
            </a:r>
            <a:r>
              <a:rPr lang="en-US" sz="2400" dirty="0">
                <a:latin typeface="Aggrey Roman" panose="02000000000000000000" pitchFamily="2" charset="0"/>
                <a:cs typeface="Aharoni" panose="02010803020104030203" pitchFamily="2" charset="-79"/>
              </a:rPr>
              <a:t> </a:t>
            </a:r>
            <a:r>
              <a:rPr lang="en-US" sz="2400" dirty="0" err="1">
                <a:latin typeface="Aggrey Roman" panose="02000000000000000000" pitchFamily="2" charset="0"/>
                <a:cs typeface="Aharoni" panose="02010803020104030203" pitchFamily="2" charset="-79"/>
              </a:rPr>
              <a:t>nyina</a:t>
            </a:r>
            <a:r>
              <a:rPr lang="en-US" sz="2400" dirty="0">
                <a:latin typeface="Aggrey Roman" panose="02000000000000000000" pitchFamily="2" charset="0"/>
                <a:cs typeface="Aharoni" panose="02010803020104030203" pitchFamily="2" charset="-79"/>
              </a:rPr>
              <a:t> w] Jesus mu,</a:t>
            </a:r>
          </a:p>
          <a:p>
            <a:pPr marL="0" indent="0" algn="just">
              <a:lnSpc>
                <a:spcPct val="100000"/>
              </a:lnSpc>
              <a:spcBef>
                <a:spcPts val="0"/>
              </a:spcBef>
              <a:buNone/>
            </a:pPr>
            <a:r>
              <a:rPr lang="en-US" sz="2400" dirty="0">
                <a:latin typeface="Aggrey Roman" panose="02000000000000000000" pitchFamily="2" charset="0"/>
                <a:cs typeface="Aharoni" panose="02010803020104030203" pitchFamily="2" charset="-79"/>
              </a:rPr>
              <a:t>}no </a:t>
            </a:r>
            <a:r>
              <a:rPr lang="en-US" sz="2400" dirty="0" err="1">
                <a:latin typeface="Aggrey Roman" panose="02000000000000000000" pitchFamily="2" charset="0"/>
                <a:cs typeface="Aharoni" panose="02010803020104030203" pitchFamily="2" charset="-79"/>
              </a:rPr>
              <a:t>na</a:t>
            </a:r>
            <a:r>
              <a:rPr lang="en-US" sz="2400" dirty="0">
                <a:latin typeface="Aggrey Roman" panose="02000000000000000000" pitchFamily="2" charset="0"/>
                <a:cs typeface="Aharoni" panose="02010803020104030203" pitchFamily="2" charset="-79"/>
              </a:rPr>
              <a:t> </a:t>
            </a:r>
            <a:r>
              <a:rPr lang="en-US" sz="2400" dirty="0" err="1">
                <a:latin typeface="Aggrey Roman" panose="02000000000000000000" pitchFamily="2" charset="0"/>
                <a:cs typeface="Aharoni" panose="02010803020104030203" pitchFamily="2" charset="-79"/>
              </a:rPr>
              <a:t>nhyira</a:t>
            </a:r>
            <a:r>
              <a:rPr lang="en-US" sz="2400" dirty="0">
                <a:latin typeface="Aggrey Roman" panose="02000000000000000000" pitchFamily="2" charset="0"/>
                <a:cs typeface="Aharoni" panose="02010803020104030203" pitchFamily="2" charset="-79"/>
              </a:rPr>
              <a:t> </a:t>
            </a:r>
            <a:r>
              <a:rPr lang="en-US" sz="2400" dirty="0" err="1">
                <a:latin typeface="Aggrey Roman" panose="02000000000000000000" pitchFamily="2" charset="0"/>
                <a:cs typeface="Aharoni" panose="02010803020104030203" pitchFamily="2" charset="-79"/>
              </a:rPr>
              <a:t>nyina</a:t>
            </a:r>
            <a:r>
              <a:rPr lang="en-US" sz="2400" dirty="0">
                <a:latin typeface="Aggrey Roman" panose="02000000000000000000" pitchFamily="2" charset="0"/>
                <a:cs typeface="Aharoni" panose="02010803020104030203" pitchFamily="2" charset="-79"/>
              </a:rPr>
              <a:t> fir </a:t>
            </a:r>
            <a:r>
              <a:rPr lang="en-US" sz="2400" dirty="0" err="1">
                <a:latin typeface="Aggrey Roman" panose="02000000000000000000" pitchFamily="2" charset="0"/>
                <a:cs typeface="Aharoni" panose="02010803020104030203" pitchFamily="2" charset="-79"/>
              </a:rPr>
              <a:t>Noo</a:t>
            </a:r>
            <a:r>
              <a:rPr lang="en-US" sz="2400" dirty="0">
                <a:latin typeface="Aggrey Roman" panose="02000000000000000000" pitchFamily="2" charset="0"/>
                <a:cs typeface="Aharoni" panose="02010803020104030203" pitchFamily="2" charset="-79"/>
              </a:rPr>
              <a:t>;</a:t>
            </a:r>
          </a:p>
          <a:p>
            <a:pPr marL="0" indent="0" algn="just">
              <a:lnSpc>
                <a:spcPct val="100000"/>
              </a:lnSpc>
              <a:spcBef>
                <a:spcPts val="0"/>
              </a:spcBef>
              <a:buNone/>
            </a:pPr>
            <a:r>
              <a:rPr lang="en-US" sz="2400" dirty="0">
                <a:latin typeface="Aggrey Roman" panose="02000000000000000000" pitchFamily="2" charset="0"/>
                <a:cs typeface="Aharoni" panose="02010803020104030203" pitchFamily="2" charset="-79"/>
              </a:rPr>
              <a:t>}pa h[n </a:t>
            </a:r>
            <a:r>
              <a:rPr lang="en-US" sz="2400" dirty="0" err="1">
                <a:latin typeface="Aggrey Roman" panose="02000000000000000000" pitchFamily="2" charset="0"/>
                <a:cs typeface="Aharoni" panose="02010803020104030203" pitchFamily="2" charset="-79"/>
              </a:rPr>
              <a:t>esian</a:t>
            </a:r>
            <a:r>
              <a:rPr lang="en-US" sz="2400" dirty="0">
                <a:latin typeface="Aggrey Roman" panose="02000000000000000000" pitchFamily="2" charset="0"/>
                <a:cs typeface="Aharoni" panose="02010803020104030203" pitchFamily="2" charset="-79"/>
              </a:rPr>
              <a:t> nye </a:t>
            </a:r>
            <a:r>
              <a:rPr lang="en-US" sz="2400" dirty="0" err="1">
                <a:latin typeface="Aggrey Roman" panose="02000000000000000000" pitchFamily="2" charset="0"/>
                <a:cs typeface="Aharoni" panose="02010803020104030203" pitchFamily="2" charset="-79"/>
              </a:rPr>
              <a:t>mbusu</a:t>
            </a:r>
            <a:r>
              <a:rPr lang="en-US" sz="2400" dirty="0">
                <a:latin typeface="Aggrey Roman" panose="02000000000000000000" pitchFamily="2" charset="0"/>
                <a:cs typeface="Aharoni" panose="02010803020104030203" pitchFamily="2" charset="-79"/>
              </a:rPr>
              <a:t>,</a:t>
            </a:r>
          </a:p>
          <a:p>
            <a:pPr marL="0" indent="0" algn="just">
              <a:lnSpc>
                <a:spcPct val="100000"/>
              </a:lnSpc>
              <a:spcBef>
                <a:spcPts val="0"/>
              </a:spcBef>
              <a:buNone/>
            </a:pPr>
            <a:r>
              <a:rPr lang="en-US" sz="2400" dirty="0">
                <a:latin typeface="Aggrey Roman" panose="02000000000000000000" pitchFamily="2" charset="0"/>
                <a:cs typeface="Aharoni" panose="02010803020104030203" pitchFamily="2" charset="-79"/>
              </a:rPr>
              <a:t>}no </a:t>
            </a:r>
            <a:r>
              <a:rPr lang="en-US" sz="2400" dirty="0" err="1">
                <a:latin typeface="Aggrey Roman" panose="02000000000000000000" pitchFamily="2" charset="0"/>
                <a:cs typeface="Aharoni" panose="02010803020104030203" pitchFamily="2" charset="-79"/>
              </a:rPr>
              <a:t>na</a:t>
            </a:r>
            <a:r>
              <a:rPr lang="en-US" sz="2400" dirty="0">
                <a:latin typeface="Aggrey Roman" panose="02000000000000000000" pitchFamily="2" charset="0"/>
                <a:cs typeface="Aharoni" panose="02010803020104030203" pitchFamily="2" charset="-79"/>
              </a:rPr>
              <a:t> }ma </a:t>
            </a:r>
            <a:r>
              <a:rPr lang="en-US" sz="2400" dirty="0" err="1">
                <a:latin typeface="Aggrey Roman" panose="02000000000000000000" pitchFamily="2" charset="0"/>
                <a:cs typeface="Aharoni" panose="02010803020104030203" pitchFamily="2" charset="-79"/>
              </a:rPr>
              <a:t>yedzi</a:t>
            </a:r>
            <a:r>
              <a:rPr lang="en-US" sz="2400" dirty="0">
                <a:latin typeface="Aggrey Roman" panose="02000000000000000000" pitchFamily="2" charset="0"/>
                <a:cs typeface="Aharoni" panose="02010803020104030203" pitchFamily="2" charset="-79"/>
              </a:rPr>
              <a:t> </a:t>
            </a:r>
            <a:r>
              <a:rPr lang="en-US" sz="2400" dirty="0" err="1">
                <a:latin typeface="Aggrey Roman" panose="02000000000000000000" pitchFamily="2" charset="0"/>
                <a:cs typeface="Aharoni" panose="02010803020104030203" pitchFamily="2" charset="-79"/>
              </a:rPr>
              <a:t>nkunyim</a:t>
            </a:r>
            <a:r>
              <a:rPr lang="en-US" sz="2400" dirty="0">
                <a:latin typeface="Aggrey Roman" panose="02000000000000000000" pitchFamily="2" charset="0"/>
                <a:cs typeface="Aharoni" panose="02010803020104030203" pitchFamily="2" charset="-79"/>
              </a:rPr>
              <a:t> </a:t>
            </a:r>
            <a:r>
              <a:rPr lang="en-US" sz="2400" dirty="0" err="1">
                <a:latin typeface="Aggrey Roman" panose="02000000000000000000" pitchFamily="2" charset="0"/>
                <a:cs typeface="Aharoni" panose="02010803020104030203" pitchFamily="2" charset="-79"/>
              </a:rPr>
              <a:t>daa</a:t>
            </a:r>
            <a:r>
              <a:rPr lang="en-US" sz="2400" dirty="0">
                <a:latin typeface="Aggrey Roman" panose="02000000000000000000" pitchFamily="2" charset="0"/>
                <a:cs typeface="Aharoni" panose="02010803020104030203" pitchFamily="2" charset="-79"/>
              </a:rPr>
              <a:t>.</a:t>
            </a:r>
          </a:p>
          <a:p>
            <a:pPr marL="0" indent="0" algn="just">
              <a:lnSpc>
                <a:spcPct val="100000"/>
              </a:lnSpc>
              <a:spcBef>
                <a:spcPts val="0"/>
              </a:spcBef>
              <a:buNone/>
            </a:pPr>
            <a:endParaRPr lang="en-US" sz="2400" dirty="0">
              <a:latin typeface="Aggrey Roman" panose="02000000000000000000" pitchFamily="2" charset="0"/>
              <a:cs typeface="Aharoni" panose="02010803020104030203" pitchFamily="2" charset="-79"/>
            </a:endParaRPr>
          </a:p>
          <a:p>
            <a:pPr marL="0" indent="0" algn="just">
              <a:lnSpc>
                <a:spcPct val="100000"/>
              </a:lnSpc>
              <a:spcBef>
                <a:spcPts val="0"/>
              </a:spcBef>
              <a:buNone/>
            </a:pPr>
            <a:r>
              <a:rPr lang="en-US" sz="2400" dirty="0">
                <a:latin typeface="Aggrey Roman" panose="02000000000000000000" pitchFamily="2" charset="0"/>
                <a:cs typeface="Aharoni" panose="02010803020104030203" pitchFamily="2" charset="-79"/>
              </a:rPr>
              <a:t>Jesus </a:t>
            </a:r>
            <a:r>
              <a:rPr lang="en-US" sz="2400" dirty="0" err="1">
                <a:latin typeface="Aggrey Roman" panose="02000000000000000000" pitchFamily="2" charset="0"/>
                <a:cs typeface="Aharoni" panose="02010803020104030203" pitchFamily="2" charset="-79"/>
              </a:rPr>
              <a:t>dze</a:t>
            </a:r>
            <a:r>
              <a:rPr lang="en-US" sz="2400" dirty="0">
                <a:latin typeface="Aggrey Roman" panose="02000000000000000000" pitchFamily="2" charset="0"/>
                <a:cs typeface="Aharoni" panose="02010803020104030203" pitchFamily="2" charset="-79"/>
              </a:rPr>
              <a:t> No </a:t>
            </a:r>
            <a:r>
              <a:rPr lang="en-US" sz="2400" dirty="0" err="1">
                <a:latin typeface="Aggrey Roman" panose="02000000000000000000" pitchFamily="2" charset="0"/>
                <a:cs typeface="Aharoni" panose="02010803020104030203" pitchFamily="2" charset="-79"/>
              </a:rPr>
              <a:t>bogyaa</a:t>
            </a:r>
            <a:r>
              <a:rPr lang="en-US" sz="2400" dirty="0">
                <a:latin typeface="Aggrey Roman" panose="02000000000000000000" pitchFamily="2" charset="0"/>
                <a:cs typeface="Aharoni" panose="02010803020104030203" pitchFamily="2" charset="-79"/>
              </a:rPr>
              <a:t> </a:t>
            </a:r>
            <a:r>
              <a:rPr lang="en-US" sz="2400" dirty="0" err="1">
                <a:latin typeface="Aggrey Roman" panose="02000000000000000000" pitchFamily="2" charset="0"/>
                <a:cs typeface="Aharoni" panose="02010803020104030203" pitchFamily="2" charset="-79"/>
              </a:rPr>
              <a:t>atsew</a:t>
            </a:r>
            <a:r>
              <a:rPr lang="en-US" sz="2400" dirty="0">
                <a:latin typeface="Aggrey Roman" panose="02000000000000000000" pitchFamily="2" charset="0"/>
                <a:cs typeface="Aharoni" panose="02010803020104030203" pitchFamily="2" charset="-79"/>
              </a:rPr>
              <a:t> h[n ho,</a:t>
            </a:r>
          </a:p>
          <a:p>
            <a:pPr marL="0" indent="0" algn="just">
              <a:lnSpc>
                <a:spcPct val="100000"/>
              </a:lnSpc>
              <a:spcBef>
                <a:spcPts val="0"/>
              </a:spcBef>
              <a:buNone/>
            </a:pPr>
            <a:r>
              <a:rPr lang="en-US" sz="2400" dirty="0">
                <a:latin typeface="Aggrey Roman" panose="02000000000000000000" pitchFamily="2" charset="0"/>
                <a:cs typeface="Aharoni" panose="02010803020104030203" pitchFamily="2" charset="-79"/>
              </a:rPr>
              <a:t>}da ho </a:t>
            </a:r>
            <a:r>
              <a:rPr lang="en-US" sz="2400" dirty="0" err="1">
                <a:latin typeface="Aggrey Roman" panose="02000000000000000000" pitchFamily="2" charset="0"/>
                <a:cs typeface="Aharoni" panose="02010803020104030203" pitchFamily="2" charset="-79"/>
              </a:rPr>
              <a:t>dze</a:t>
            </a:r>
            <a:r>
              <a:rPr lang="en-US" sz="2400" dirty="0">
                <a:latin typeface="Aggrey Roman" panose="02000000000000000000" pitchFamily="2" charset="0"/>
                <a:cs typeface="Aharoni" panose="02010803020104030203" pitchFamily="2" charset="-79"/>
              </a:rPr>
              <a:t> h[n b]n fir h[n.</a:t>
            </a:r>
          </a:p>
          <a:p>
            <a:pPr marL="0" indent="0" algn="just">
              <a:lnSpc>
                <a:spcPct val="100000"/>
              </a:lnSpc>
              <a:spcBef>
                <a:spcPts val="0"/>
              </a:spcBef>
              <a:buNone/>
            </a:pPr>
            <a:r>
              <a:rPr lang="en-US" sz="2400" dirty="0" err="1">
                <a:latin typeface="Aggrey Roman" panose="02000000000000000000" pitchFamily="2" charset="0"/>
                <a:cs typeface="Aharoni" panose="02010803020104030203" pitchFamily="2" charset="-79"/>
              </a:rPr>
              <a:t>Agyedzifo</a:t>
            </a:r>
            <a:r>
              <a:rPr lang="en-US" sz="2400" dirty="0">
                <a:latin typeface="Aggrey Roman" panose="02000000000000000000" pitchFamily="2" charset="0"/>
                <a:cs typeface="Aharoni" panose="02010803020104030203" pitchFamily="2" charset="-79"/>
              </a:rPr>
              <a:t>, </a:t>
            </a:r>
            <a:r>
              <a:rPr lang="en-US" sz="2400" dirty="0" err="1">
                <a:latin typeface="Aggrey Roman" panose="02000000000000000000" pitchFamily="2" charset="0"/>
                <a:cs typeface="Aharoni" panose="02010803020104030203" pitchFamily="2" charset="-79"/>
              </a:rPr>
              <a:t>hom</a:t>
            </a:r>
            <a:r>
              <a:rPr lang="en-US" sz="2400" dirty="0">
                <a:latin typeface="Aggrey Roman" panose="02000000000000000000" pitchFamily="2" charset="0"/>
                <a:cs typeface="Aharoni" panose="02010803020104030203" pitchFamily="2" charset="-79"/>
              </a:rPr>
              <a:t> </a:t>
            </a:r>
            <a:r>
              <a:rPr lang="en-US" sz="2400" dirty="0" err="1">
                <a:latin typeface="Aggrey Roman" panose="02000000000000000000" pitchFamily="2" charset="0"/>
                <a:cs typeface="Aharoni" panose="02010803020104030203" pitchFamily="2" charset="-79"/>
              </a:rPr>
              <a:t>nsom</a:t>
            </a:r>
            <a:r>
              <a:rPr lang="en-US" sz="2400" dirty="0">
                <a:latin typeface="Aggrey Roman" panose="02000000000000000000" pitchFamily="2" charset="0"/>
                <a:cs typeface="Aharoni" panose="02010803020104030203" pitchFamily="2" charset="-79"/>
              </a:rPr>
              <a:t> Nyame,</a:t>
            </a:r>
          </a:p>
          <a:p>
            <a:pPr marL="0" indent="0" algn="just">
              <a:lnSpc>
                <a:spcPct val="100000"/>
              </a:lnSpc>
              <a:spcBef>
                <a:spcPts val="0"/>
              </a:spcBef>
              <a:buNone/>
            </a:pPr>
            <a:r>
              <a:rPr lang="en-US" sz="2400" dirty="0" err="1">
                <a:latin typeface="Aggrey Roman" panose="02000000000000000000" pitchFamily="2" charset="0"/>
                <a:cs typeface="Aharoni" panose="02010803020104030203" pitchFamily="2" charset="-79"/>
              </a:rPr>
              <a:t>Hom</a:t>
            </a:r>
            <a:r>
              <a:rPr lang="en-US" sz="2400" dirty="0">
                <a:latin typeface="Aggrey Roman" panose="02000000000000000000" pitchFamily="2" charset="0"/>
                <a:cs typeface="Aharoni" panose="02010803020104030203" pitchFamily="2" charset="-79"/>
              </a:rPr>
              <a:t> </a:t>
            </a:r>
            <a:r>
              <a:rPr lang="en-US" sz="2400" dirty="0" err="1">
                <a:latin typeface="Aggrey Roman" panose="02000000000000000000" pitchFamily="2" charset="0"/>
                <a:cs typeface="Aharoni" panose="02010803020104030203" pitchFamily="2" charset="-79"/>
              </a:rPr>
              <a:t>nsom</a:t>
            </a:r>
            <a:r>
              <a:rPr lang="en-US" sz="2400" dirty="0">
                <a:latin typeface="Aggrey Roman" panose="02000000000000000000" pitchFamily="2" charset="0"/>
                <a:cs typeface="Aharoni" panose="02010803020104030203" pitchFamily="2" charset="-79"/>
              </a:rPr>
              <a:t> Nyame a </a:t>
            </a:r>
            <a:r>
              <a:rPr lang="en-US" sz="2400" dirty="0" err="1">
                <a:latin typeface="Aggrey Roman" panose="02000000000000000000" pitchFamily="2" charset="0"/>
                <a:cs typeface="Aharoni" panose="02010803020104030203" pitchFamily="2" charset="-79"/>
              </a:rPr>
              <a:t>onnyi</a:t>
            </a:r>
            <a:r>
              <a:rPr lang="en-US" sz="2400" dirty="0">
                <a:latin typeface="Aggrey Roman" panose="02000000000000000000" pitchFamily="2" charset="0"/>
                <a:cs typeface="Aharoni" panose="02010803020104030203" pitchFamily="2" charset="-79"/>
              </a:rPr>
              <a:t> </a:t>
            </a:r>
            <a:r>
              <a:rPr lang="en-US" sz="2400" dirty="0" err="1">
                <a:latin typeface="Aggrey Roman" panose="02000000000000000000" pitchFamily="2" charset="0"/>
                <a:cs typeface="Aharoni" panose="02010803020104030203" pitchFamily="2" charset="-79"/>
              </a:rPr>
              <a:t>ewie</a:t>
            </a:r>
            <a:r>
              <a:rPr lang="en-US" sz="2400" dirty="0">
                <a:latin typeface="Aggrey Roman" panose="02000000000000000000" pitchFamily="2" charset="0"/>
                <a:cs typeface="Aharoni" panose="02010803020104030203" pitchFamily="2" charset="-79"/>
              </a:rPr>
              <a:t> n’ </a:t>
            </a:r>
            <a:r>
              <a:rPr lang="en-US" sz="2400" dirty="0" err="1">
                <a:latin typeface="Aggrey Roman" panose="02000000000000000000" pitchFamily="2" charset="0"/>
                <a:cs typeface="Aharoni" panose="02010803020104030203" pitchFamily="2" charset="-79"/>
              </a:rPr>
              <a:t>daa</a:t>
            </a:r>
            <a:endParaRPr lang="en-US" sz="2400" dirty="0">
              <a:latin typeface="Aggrey Roman" panose="02000000000000000000" pitchFamily="2" charset="0"/>
              <a:cs typeface="Aharoni" panose="02010803020104030203" pitchFamily="2" charset="-79"/>
            </a:endParaRPr>
          </a:p>
        </p:txBody>
      </p:sp>
    </p:spTree>
    <p:extLst>
      <p:ext uri="{BB962C8B-B14F-4D97-AF65-F5344CB8AC3E}">
        <p14:creationId xmlns:p14="http://schemas.microsoft.com/office/powerpoint/2010/main" val="6107216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14399"/>
          </a:xfrm>
          <a:blipFill>
            <a:blip r:embed="rId2"/>
            <a:tile tx="0" ty="0" sx="100000" sy="100000" flip="none" algn="tl"/>
          </a:blipFill>
        </p:spPr>
        <p:txBody>
          <a:bodyPr>
            <a:normAutofit/>
          </a:bodyPr>
          <a:lstStyle/>
          <a:p>
            <a:r>
              <a:rPr lang="en-US" sz="2800" dirty="0" err="1">
                <a:solidFill>
                  <a:srgbClr val="FF3399"/>
                </a:solidFill>
                <a:latin typeface="Aggrey Roman" panose="02000000000000000000" pitchFamily="2" charset="0"/>
              </a:rPr>
              <a:t>Aseda</a:t>
            </a:r>
            <a:r>
              <a:rPr lang="en-US" sz="2800" dirty="0">
                <a:solidFill>
                  <a:srgbClr val="FF3399"/>
                </a:solidFill>
                <a:latin typeface="Aggrey Roman" panose="02000000000000000000" pitchFamily="2" charset="0"/>
              </a:rPr>
              <a:t> Y[ </a:t>
            </a:r>
            <a:r>
              <a:rPr lang="en-US" sz="2800" dirty="0" err="1">
                <a:solidFill>
                  <a:srgbClr val="FF3399"/>
                </a:solidFill>
                <a:latin typeface="Aggrey Roman" panose="02000000000000000000" pitchFamily="2" charset="0"/>
              </a:rPr>
              <a:t>Wodze</a:t>
            </a:r>
            <a:endParaRPr lang="en-US" sz="2800" dirty="0">
              <a:solidFill>
                <a:srgbClr val="FF3399"/>
              </a:solidFill>
              <a:latin typeface="Aggrey Roman" panose="02000000000000000000" pitchFamily="2" charset="0"/>
            </a:endParaRPr>
          </a:p>
        </p:txBody>
      </p:sp>
      <p:sp>
        <p:nvSpPr>
          <p:cNvPr id="3" name="Content Placeholder 2"/>
          <p:cNvSpPr>
            <a:spLocks noGrp="1"/>
          </p:cNvSpPr>
          <p:nvPr>
            <p:ph idx="1"/>
          </p:nvPr>
        </p:nvSpPr>
        <p:spPr>
          <a:xfrm>
            <a:off x="0" y="914399"/>
            <a:ext cx="12192000" cy="5943600"/>
          </a:xfrm>
          <a:blipFill>
            <a:blip r:embed="rId3"/>
            <a:tile tx="0" ty="0" sx="100000" sy="100000" flip="none" algn="tl"/>
          </a:blipFill>
        </p:spPr>
        <p:txBody>
          <a:bodyPr>
            <a:normAutofit/>
          </a:bodyPr>
          <a:lstStyle/>
          <a:p>
            <a:pPr marL="0" indent="0">
              <a:spcBef>
                <a:spcPts val="0"/>
              </a:spcBef>
              <a:buNone/>
              <a:defRPr/>
            </a:pPr>
            <a:r>
              <a:rPr lang="en-GB" sz="2400" dirty="0" err="1">
                <a:solidFill>
                  <a:srgbClr val="002060"/>
                </a:solidFill>
                <a:latin typeface="Aggrey Roman" panose="02000000000000000000" pitchFamily="2" charset="0"/>
                <a:cs typeface="Aharoni" pitchFamily="2" charset="-79"/>
              </a:rPr>
              <a:t>Aseda</a:t>
            </a:r>
            <a:r>
              <a:rPr lang="en-GB" sz="2400" dirty="0">
                <a:solidFill>
                  <a:srgbClr val="002060"/>
                </a:solidFill>
                <a:latin typeface="Aggrey Roman" panose="02000000000000000000" pitchFamily="2" charset="0"/>
                <a:cs typeface="Aharoni" pitchFamily="2" charset="-79"/>
              </a:rPr>
              <a:t> </a:t>
            </a:r>
            <a:r>
              <a:rPr lang="en-GB" sz="2400" dirty="0" err="1">
                <a:solidFill>
                  <a:srgbClr val="002060"/>
                </a:solidFill>
                <a:latin typeface="Aggrey Roman" panose="02000000000000000000" pitchFamily="2" charset="0"/>
                <a:cs typeface="Aharoni" pitchFamily="2" charset="-79"/>
              </a:rPr>
              <a:t>nyina</a:t>
            </a:r>
            <a:r>
              <a:rPr lang="en-GB" sz="2400" dirty="0">
                <a:solidFill>
                  <a:srgbClr val="002060"/>
                </a:solidFill>
                <a:latin typeface="Aggrey Roman" panose="02000000000000000000" pitchFamily="2" charset="0"/>
                <a:cs typeface="Aharoni" pitchFamily="2" charset="-79"/>
              </a:rPr>
              <a:t> y[ </a:t>
            </a:r>
            <a:r>
              <a:rPr lang="en-GB" sz="2400" dirty="0" err="1">
                <a:solidFill>
                  <a:srgbClr val="002060"/>
                </a:solidFill>
                <a:latin typeface="Aggrey Roman" panose="02000000000000000000" pitchFamily="2" charset="0"/>
                <a:cs typeface="Aharoni" pitchFamily="2" charset="-79"/>
              </a:rPr>
              <a:t>Wodze</a:t>
            </a:r>
            <a:r>
              <a:rPr lang="en-GB" sz="2400" dirty="0">
                <a:solidFill>
                  <a:srgbClr val="002060"/>
                </a:solidFill>
                <a:latin typeface="Aggrey Roman" panose="02000000000000000000" pitchFamily="2" charset="0"/>
                <a:cs typeface="Aharoni" pitchFamily="2" charset="-79"/>
              </a:rPr>
              <a:t>, </a:t>
            </a:r>
          </a:p>
          <a:p>
            <a:pPr marL="0" indent="0">
              <a:spcBef>
                <a:spcPts val="0"/>
              </a:spcBef>
              <a:buNone/>
              <a:defRPr/>
            </a:pPr>
            <a:r>
              <a:rPr lang="en-GB" sz="2400" dirty="0">
                <a:solidFill>
                  <a:srgbClr val="002060"/>
                </a:solidFill>
                <a:latin typeface="Aggrey Roman" panose="02000000000000000000" pitchFamily="2" charset="0"/>
                <a:cs typeface="Aharoni" pitchFamily="2" charset="-79"/>
              </a:rPr>
              <a:t>Jesus, me </a:t>
            </a:r>
            <a:r>
              <a:rPr lang="en-GB" sz="2400" dirty="0" err="1">
                <a:solidFill>
                  <a:srgbClr val="002060"/>
                </a:solidFill>
                <a:latin typeface="Aggrey Roman" panose="02000000000000000000" pitchFamily="2" charset="0"/>
                <a:cs typeface="Aharoni" pitchFamily="2" charset="-79"/>
              </a:rPr>
              <a:t>botantsim</a:t>
            </a:r>
            <a:r>
              <a:rPr lang="en-GB" sz="2400" dirty="0">
                <a:solidFill>
                  <a:srgbClr val="002060"/>
                </a:solidFill>
                <a:latin typeface="Aggrey Roman" panose="02000000000000000000" pitchFamily="2" charset="0"/>
                <a:cs typeface="Aharoni" pitchFamily="2" charset="-79"/>
              </a:rPr>
              <a:t>,</a:t>
            </a:r>
          </a:p>
          <a:p>
            <a:pPr marL="0" indent="0">
              <a:spcBef>
                <a:spcPts val="0"/>
              </a:spcBef>
              <a:buNone/>
              <a:defRPr/>
            </a:pPr>
            <a:r>
              <a:rPr lang="en-GB" sz="2400" dirty="0" err="1">
                <a:solidFill>
                  <a:srgbClr val="002060"/>
                </a:solidFill>
                <a:latin typeface="Aggrey Roman" panose="02000000000000000000" pitchFamily="2" charset="0"/>
                <a:cs typeface="Aharoni" pitchFamily="2" charset="-79"/>
              </a:rPr>
              <a:t>Ayeyi</a:t>
            </a:r>
            <a:r>
              <a:rPr lang="en-GB" sz="2400" dirty="0">
                <a:solidFill>
                  <a:srgbClr val="002060"/>
                </a:solidFill>
                <a:latin typeface="Aggrey Roman" panose="02000000000000000000" pitchFamily="2" charset="0"/>
                <a:cs typeface="Aharoni" pitchFamily="2" charset="-79"/>
              </a:rPr>
              <a:t> </a:t>
            </a:r>
            <a:r>
              <a:rPr lang="en-GB" sz="2400" dirty="0" err="1">
                <a:solidFill>
                  <a:srgbClr val="002060"/>
                </a:solidFill>
                <a:latin typeface="Aggrey Roman" panose="02000000000000000000" pitchFamily="2" charset="0"/>
                <a:cs typeface="Aharoni" pitchFamily="2" charset="-79"/>
              </a:rPr>
              <a:t>nyina</a:t>
            </a:r>
            <a:r>
              <a:rPr lang="en-GB" sz="2400" dirty="0">
                <a:solidFill>
                  <a:srgbClr val="002060"/>
                </a:solidFill>
                <a:latin typeface="Aggrey Roman" panose="02000000000000000000" pitchFamily="2" charset="0"/>
                <a:cs typeface="Aharoni" pitchFamily="2" charset="-79"/>
              </a:rPr>
              <a:t> </a:t>
            </a:r>
            <a:r>
              <a:rPr lang="en-GB" sz="2400" dirty="0" err="1">
                <a:solidFill>
                  <a:srgbClr val="002060"/>
                </a:solidFill>
                <a:latin typeface="Aggrey Roman" panose="02000000000000000000" pitchFamily="2" charset="0"/>
                <a:cs typeface="Aharoni" pitchFamily="2" charset="-79"/>
              </a:rPr>
              <a:t>wodze</a:t>
            </a:r>
            <a:r>
              <a:rPr lang="en-GB" sz="2400" dirty="0">
                <a:solidFill>
                  <a:srgbClr val="002060"/>
                </a:solidFill>
                <a:latin typeface="Aggrey Roman" panose="02000000000000000000" pitchFamily="2" charset="0"/>
                <a:cs typeface="Aharoni" pitchFamily="2" charset="-79"/>
              </a:rPr>
              <a:t>, Jesus, </a:t>
            </a:r>
          </a:p>
          <a:p>
            <a:pPr marL="0" indent="0">
              <a:spcBef>
                <a:spcPts val="0"/>
              </a:spcBef>
              <a:buNone/>
              <a:defRPr/>
            </a:pPr>
            <a:r>
              <a:rPr lang="en-GB" sz="2400" dirty="0" err="1">
                <a:solidFill>
                  <a:srgbClr val="002060"/>
                </a:solidFill>
                <a:latin typeface="Aggrey Roman" panose="02000000000000000000" pitchFamily="2" charset="0"/>
                <a:cs typeface="Aharoni" pitchFamily="2" charset="-79"/>
              </a:rPr>
              <a:t>M’akoky</a:t>
            </a:r>
            <a:r>
              <a:rPr lang="en-GB" sz="2400" dirty="0">
                <a:solidFill>
                  <a:srgbClr val="002060"/>
                </a:solidFill>
                <a:latin typeface="Aggrey Roman" panose="02000000000000000000" pitchFamily="2" charset="0"/>
                <a:cs typeface="Aharoni" pitchFamily="2" charset="-79"/>
              </a:rPr>
              <a:t>[m nye </a:t>
            </a:r>
            <a:r>
              <a:rPr lang="en-GB" sz="2400" dirty="0" err="1">
                <a:solidFill>
                  <a:srgbClr val="002060"/>
                </a:solidFill>
                <a:latin typeface="Aggrey Roman" panose="02000000000000000000" pitchFamily="2" charset="0"/>
                <a:cs typeface="Aharoni" pitchFamily="2" charset="-79"/>
              </a:rPr>
              <a:t>m’abank</a:t>
            </a:r>
            <a:r>
              <a:rPr lang="en-GB" sz="2400" dirty="0">
                <a:solidFill>
                  <a:srgbClr val="002060"/>
                </a:solidFill>
                <a:latin typeface="Aggrey Roman" panose="02000000000000000000" pitchFamily="2" charset="0"/>
                <a:cs typeface="Aharoni" pitchFamily="2" charset="-79"/>
              </a:rPr>
              <a:t>[se nye Wo.</a:t>
            </a:r>
          </a:p>
          <a:p>
            <a:pPr marL="0" indent="0">
              <a:spcBef>
                <a:spcPts val="0"/>
              </a:spcBef>
              <a:buNone/>
              <a:defRPr/>
            </a:pPr>
            <a:endParaRPr lang="en-GB" sz="1300" dirty="0">
              <a:solidFill>
                <a:srgbClr val="002060"/>
              </a:solidFill>
              <a:latin typeface="Aggrey Roman" panose="02000000000000000000" pitchFamily="2" charset="0"/>
              <a:cs typeface="Aharoni" pitchFamily="2" charset="-79"/>
            </a:endParaRPr>
          </a:p>
          <a:p>
            <a:pPr marL="0" indent="0">
              <a:spcBef>
                <a:spcPts val="0"/>
              </a:spcBef>
              <a:buNone/>
              <a:defRPr/>
            </a:pPr>
            <a:r>
              <a:rPr lang="en-GB" sz="2400" dirty="0" err="1">
                <a:solidFill>
                  <a:srgbClr val="002060"/>
                </a:solidFill>
                <a:latin typeface="Aggrey Roman" panose="02000000000000000000" pitchFamily="2" charset="0"/>
                <a:cs typeface="Aharoni" pitchFamily="2" charset="-79"/>
              </a:rPr>
              <a:t>Onyamei</a:t>
            </a:r>
            <a:r>
              <a:rPr lang="en-GB" sz="2400" dirty="0">
                <a:solidFill>
                  <a:srgbClr val="002060"/>
                </a:solidFill>
                <a:latin typeface="Aggrey Roman" panose="02000000000000000000" pitchFamily="2" charset="0"/>
                <a:cs typeface="Aharoni" pitchFamily="2" charset="-79"/>
              </a:rPr>
              <a:t>, </a:t>
            </a:r>
            <a:r>
              <a:rPr lang="en-GB" sz="2400" dirty="0" err="1">
                <a:solidFill>
                  <a:srgbClr val="002060"/>
                </a:solidFill>
                <a:latin typeface="Aggrey Roman" panose="02000000000000000000" pitchFamily="2" charset="0"/>
                <a:cs typeface="Aharoni" pitchFamily="2" charset="-79"/>
              </a:rPr>
              <a:t>dza</a:t>
            </a:r>
            <a:r>
              <a:rPr lang="en-GB" sz="2400" dirty="0">
                <a:solidFill>
                  <a:srgbClr val="002060"/>
                </a:solidFill>
                <a:latin typeface="Aggrey Roman" panose="02000000000000000000" pitchFamily="2" charset="0"/>
                <a:cs typeface="Aharoni" pitchFamily="2" charset="-79"/>
              </a:rPr>
              <a:t> Ay[‘</a:t>
            </a:r>
            <a:r>
              <a:rPr lang="en-GB" sz="2400" dirty="0" err="1">
                <a:solidFill>
                  <a:srgbClr val="002060"/>
                </a:solidFill>
                <a:latin typeface="Aggrey Roman" panose="02000000000000000000" pitchFamily="2" charset="0"/>
                <a:cs typeface="Aharoni" pitchFamily="2" charset="-79"/>
              </a:rPr>
              <a:t>i</a:t>
            </a:r>
            <a:r>
              <a:rPr lang="en-GB" sz="2400" dirty="0">
                <a:solidFill>
                  <a:srgbClr val="002060"/>
                </a:solidFill>
                <a:latin typeface="Aggrey Roman" panose="02000000000000000000" pitchFamily="2" charset="0"/>
                <a:cs typeface="Aharoni" pitchFamily="2" charset="-79"/>
              </a:rPr>
              <a:t> d]]so o, </a:t>
            </a:r>
          </a:p>
          <a:p>
            <a:pPr marL="0" indent="0">
              <a:spcBef>
                <a:spcPts val="0"/>
              </a:spcBef>
              <a:buNone/>
              <a:defRPr/>
            </a:pPr>
            <a:r>
              <a:rPr lang="en-GB" sz="2400" dirty="0" err="1">
                <a:solidFill>
                  <a:srgbClr val="002060"/>
                </a:solidFill>
                <a:latin typeface="Aggrey Roman" panose="02000000000000000000" pitchFamily="2" charset="0"/>
                <a:cs typeface="Aharoni" pitchFamily="2" charset="-79"/>
              </a:rPr>
              <a:t>W’adom</a:t>
            </a:r>
            <a:r>
              <a:rPr lang="en-GB" sz="2400" dirty="0">
                <a:solidFill>
                  <a:srgbClr val="002060"/>
                </a:solidFill>
                <a:latin typeface="Aggrey Roman" panose="02000000000000000000" pitchFamily="2" charset="0"/>
                <a:cs typeface="Aharoni" pitchFamily="2" charset="-79"/>
              </a:rPr>
              <a:t> </a:t>
            </a:r>
            <a:r>
              <a:rPr lang="en-GB" sz="2400" dirty="0" err="1">
                <a:solidFill>
                  <a:srgbClr val="002060"/>
                </a:solidFill>
                <a:latin typeface="Aggrey Roman" panose="02000000000000000000" pitchFamily="2" charset="0"/>
                <a:cs typeface="Aharoni" pitchFamily="2" charset="-79"/>
              </a:rPr>
              <a:t>tsim</a:t>
            </a:r>
            <a:r>
              <a:rPr lang="en-GB" sz="2400" dirty="0">
                <a:solidFill>
                  <a:srgbClr val="002060"/>
                </a:solidFill>
                <a:latin typeface="Aggrey Roman" panose="02000000000000000000" pitchFamily="2" charset="0"/>
                <a:cs typeface="Aharoni" pitchFamily="2" charset="-79"/>
              </a:rPr>
              <a:t> h] </a:t>
            </a:r>
            <a:r>
              <a:rPr lang="en-GB" sz="2400" dirty="0" err="1">
                <a:solidFill>
                  <a:srgbClr val="002060"/>
                </a:solidFill>
                <a:latin typeface="Aggrey Roman" panose="02000000000000000000" pitchFamily="2" charset="0"/>
                <a:cs typeface="Aharoni" pitchFamily="2" charset="-79"/>
              </a:rPr>
              <a:t>daa</a:t>
            </a:r>
            <a:r>
              <a:rPr lang="en-GB" sz="2400" dirty="0">
                <a:solidFill>
                  <a:srgbClr val="002060"/>
                </a:solidFill>
                <a:latin typeface="Aggrey Roman" panose="02000000000000000000" pitchFamily="2" charset="0"/>
                <a:cs typeface="Aharoni" pitchFamily="2" charset="-79"/>
              </a:rPr>
              <a:t> </a:t>
            </a:r>
            <a:r>
              <a:rPr lang="en-GB" sz="2400" dirty="0" err="1">
                <a:solidFill>
                  <a:srgbClr val="002060"/>
                </a:solidFill>
                <a:latin typeface="Aggrey Roman" panose="02000000000000000000" pitchFamily="2" charset="0"/>
                <a:cs typeface="Aharoni" pitchFamily="2" charset="-79"/>
              </a:rPr>
              <a:t>nyina</a:t>
            </a:r>
            <a:endParaRPr lang="en-GB" sz="2400" dirty="0">
              <a:solidFill>
                <a:srgbClr val="002060"/>
              </a:solidFill>
              <a:latin typeface="Aggrey Roman" panose="02000000000000000000" pitchFamily="2" charset="0"/>
              <a:cs typeface="Aharoni" pitchFamily="2" charset="-79"/>
            </a:endParaRPr>
          </a:p>
          <a:p>
            <a:pPr marL="0" indent="0">
              <a:spcBef>
                <a:spcPts val="0"/>
              </a:spcBef>
              <a:buNone/>
              <a:defRPr/>
            </a:pPr>
            <a:r>
              <a:rPr lang="en-GB" sz="2400" dirty="0" err="1">
                <a:solidFill>
                  <a:srgbClr val="002060"/>
                </a:solidFill>
                <a:latin typeface="Aggrey Roman" panose="02000000000000000000" pitchFamily="2" charset="0"/>
                <a:cs typeface="Aharoni" pitchFamily="2" charset="-79"/>
              </a:rPr>
              <a:t>Aseda</a:t>
            </a:r>
            <a:r>
              <a:rPr lang="en-GB" sz="2400" dirty="0">
                <a:solidFill>
                  <a:srgbClr val="002060"/>
                </a:solidFill>
                <a:latin typeface="Aggrey Roman" panose="02000000000000000000" pitchFamily="2" charset="0"/>
                <a:cs typeface="Aharoni" pitchFamily="2" charset="-79"/>
              </a:rPr>
              <a:t> </a:t>
            </a:r>
            <a:r>
              <a:rPr lang="en-GB" sz="2400" dirty="0" err="1">
                <a:solidFill>
                  <a:srgbClr val="002060"/>
                </a:solidFill>
                <a:latin typeface="Aggrey Roman" panose="02000000000000000000" pitchFamily="2" charset="0"/>
                <a:cs typeface="Aharoni" pitchFamily="2" charset="-79"/>
              </a:rPr>
              <a:t>nyina</a:t>
            </a:r>
            <a:r>
              <a:rPr lang="en-GB" sz="2400" dirty="0">
                <a:solidFill>
                  <a:srgbClr val="002060"/>
                </a:solidFill>
                <a:latin typeface="Aggrey Roman" panose="02000000000000000000" pitchFamily="2" charset="0"/>
                <a:cs typeface="Aharoni" pitchFamily="2" charset="-79"/>
              </a:rPr>
              <a:t> y[ </a:t>
            </a:r>
            <a:r>
              <a:rPr lang="en-GB" sz="2400" dirty="0" err="1">
                <a:solidFill>
                  <a:srgbClr val="002060"/>
                </a:solidFill>
                <a:latin typeface="Aggrey Roman" panose="02000000000000000000" pitchFamily="2" charset="0"/>
                <a:cs typeface="Aharoni" pitchFamily="2" charset="-79"/>
              </a:rPr>
              <a:t>Wodze</a:t>
            </a:r>
            <a:r>
              <a:rPr lang="en-GB" sz="2400" dirty="0">
                <a:solidFill>
                  <a:srgbClr val="002060"/>
                </a:solidFill>
                <a:latin typeface="Aggrey Roman" panose="02000000000000000000" pitchFamily="2" charset="0"/>
                <a:cs typeface="Aharoni" pitchFamily="2" charset="-79"/>
              </a:rPr>
              <a:t> Jesus.</a:t>
            </a:r>
          </a:p>
          <a:p>
            <a:pPr marL="0" indent="0">
              <a:spcBef>
                <a:spcPts val="0"/>
              </a:spcBef>
              <a:buNone/>
              <a:defRPr/>
            </a:pPr>
            <a:r>
              <a:rPr lang="en-GB" sz="2400" dirty="0">
                <a:solidFill>
                  <a:srgbClr val="002060"/>
                </a:solidFill>
                <a:latin typeface="Aggrey Roman" panose="02000000000000000000" pitchFamily="2" charset="0"/>
                <a:cs typeface="Aharoni" pitchFamily="2" charset="-79"/>
              </a:rPr>
              <a:t>Y[b[ka </a:t>
            </a:r>
            <a:r>
              <a:rPr lang="en-GB" sz="2400" dirty="0" err="1">
                <a:solidFill>
                  <a:srgbClr val="002060"/>
                </a:solidFill>
                <a:latin typeface="Aggrey Roman" panose="02000000000000000000" pitchFamily="2" charset="0"/>
                <a:cs typeface="Aharoni" pitchFamily="2" charset="-79"/>
              </a:rPr>
              <a:t>dza</a:t>
            </a:r>
            <a:r>
              <a:rPr lang="en-GB" sz="2400" dirty="0">
                <a:solidFill>
                  <a:srgbClr val="002060"/>
                </a:solidFill>
                <a:latin typeface="Aggrey Roman" panose="02000000000000000000" pitchFamily="2" charset="0"/>
                <a:cs typeface="Aharoni" pitchFamily="2" charset="-79"/>
              </a:rPr>
              <a:t> Ay[ </a:t>
            </a:r>
            <a:r>
              <a:rPr lang="en-GB" sz="2400" dirty="0" err="1">
                <a:solidFill>
                  <a:srgbClr val="002060"/>
                </a:solidFill>
                <a:latin typeface="Aggrey Roman" panose="02000000000000000000" pitchFamily="2" charset="0"/>
                <a:cs typeface="Aharoni" pitchFamily="2" charset="-79"/>
              </a:rPr>
              <a:t>akyer</a:t>
            </a:r>
            <a:r>
              <a:rPr lang="en-GB" sz="2400" dirty="0">
                <a:solidFill>
                  <a:srgbClr val="002060"/>
                </a:solidFill>
                <a:latin typeface="Aggrey Roman" panose="02000000000000000000" pitchFamily="2" charset="0"/>
                <a:cs typeface="Aharoni" pitchFamily="2" charset="-79"/>
              </a:rPr>
              <a:t>[‘ </a:t>
            </a:r>
            <a:r>
              <a:rPr lang="en-GB" sz="2400" dirty="0" err="1">
                <a:solidFill>
                  <a:srgbClr val="002060"/>
                </a:solidFill>
                <a:latin typeface="Aggrey Roman" panose="02000000000000000000" pitchFamily="2" charset="0"/>
                <a:cs typeface="Aharoni" pitchFamily="2" charset="-79"/>
              </a:rPr>
              <a:t>aman</a:t>
            </a:r>
            <a:r>
              <a:rPr lang="en-GB" sz="2400" dirty="0">
                <a:solidFill>
                  <a:srgbClr val="002060"/>
                </a:solidFill>
                <a:latin typeface="Aggrey Roman" panose="02000000000000000000" pitchFamily="2" charset="0"/>
                <a:cs typeface="Aharoni" pitchFamily="2" charset="-79"/>
              </a:rPr>
              <a:t>,</a:t>
            </a:r>
          </a:p>
          <a:p>
            <a:pPr marL="0" indent="0">
              <a:spcBef>
                <a:spcPts val="0"/>
              </a:spcBef>
              <a:buNone/>
              <a:defRPr/>
            </a:pPr>
            <a:r>
              <a:rPr lang="en-GB" sz="2400" dirty="0">
                <a:solidFill>
                  <a:srgbClr val="002060"/>
                </a:solidFill>
                <a:latin typeface="Aggrey Roman" panose="02000000000000000000" pitchFamily="2" charset="0"/>
                <a:cs typeface="Aharoni" pitchFamily="2" charset="-79"/>
              </a:rPr>
              <a:t>Jesus, y[b]b] </a:t>
            </a:r>
            <a:r>
              <a:rPr lang="en-GB" sz="2400" dirty="0" err="1">
                <a:solidFill>
                  <a:srgbClr val="002060"/>
                </a:solidFill>
                <a:latin typeface="Aggrey Roman" panose="02000000000000000000" pitchFamily="2" charset="0"/>
                <a:cs typeface="Aharoni" pitchFamily="2" charset="-79"/>
              </a:rPr>
              <a:t>Wodzin</a:t>
            </a:r>
            <a:r>
              <a:rPr lang="en-GB" sz="2400" dirty="0">
                <a:solidFill>
                  <a:srgbClr val="002060"/>
                </a:solidFill>
                <a:latin typeface="Aggrey Roman" panose="02000000000000000000" pitchFamily="2" charset="0"/>
                <a:cs typeface="Aharoni" pitchFamily="2" charset="-79"/>
              </a:rPr>
              <a:t> </a:t>
            </a:r>
            <a:r>
              <a:rPr lang="en-GB" sz="2400" dirty="0" err="1">
                <a:solidFill>
                  <a:srgbClr val="002060"/>
                </a:solidFill>
                <a:latin typeface="Aggrey Roman" panose="02000000000000000000" pitchFamily="2" charset="0"/>
                <a:cs typeface="Aharoni" pitchFamily="2" charset="-79"/>
              </a:rPr>
              <a:t>daa</a:t>
            </a:r>
            <a:r>
              <a:rPr lang="en-GB" sz="2400" dirty="0">
                <a:solidFill>
                  <a:srgbClr val="002060"/>
                </a:solidFill>
                <a:latin typeface="Aggrey Roman" panose="02000000000000000000" pitchFamily="2" charset="0"/>
                <a:cs typeface="Aharoni" pitchFamily="2" charset="-79"/>
              </a:rPr>
              <a:t> </a:t>
            </a:r>
            <a:r>
              <a:rPr lang="en-GB" sz="2400" dirty="0" err="1">
                <a:solidFill>
                  <a:srgbClr val="002060"/>
                </a:solidFill>
                <a:latin typeface="Aggrey Roman" panose="02000000000000000000" pitchFamily="2" charset="0"/>
                <a:cs typeface="Aharoni" pitchFamily="2" charset="-79"/>
              </a:rPr>
              <a:t>daa</a:t>
            </a:r>
            <a:endParaRPr lang="en-GB" sz="2400" dirty="0">
              <a:solidFill>
                <a:srgbClr val="002060"/>
              </a:solidFill>
              <a:latin typeface="Aggrey Roman" panose="02000000000000000000" pitchFamily="2" charset="0"/>
              <a:cs typeface="Aharoni" pitchFamily="2" charset="-79"/>
            </a:endParaRPr>
          </a:p>
          <a:p>
            <a:pPr marL="0" indent="0">
              <a:spcBef>
                <a:spcPts val="0"/>
              </a:spcBef>
              <a:buNone/>
              <a:defRPr/>
            </a:pPr>
            <a:r>
              <a:rPr lang="en-GB" sz="2400" dirty="0" err="1">
                <a:solidFill>
                  <a:srgbClr val="002060"/>
                </a:solidFill>
                <a:latin typeface="Aggrey Roman" panose="02000000000000000000" pitchFamily="2" charset="0"/>
                <a:cs typeface="Aharoni" pitchFamily="2" charset="-79"/>
              </a:rPr>
              <a:t>M’akoky</a:t>
            </a:r>
            <a:r>
              <a:rPr lang="en-GB" sz="2400" dirty="0">
                <a:solidFill>
                  <a:srgbClr val="002060"/>
                </a:solidFill>
                <a:latin typeface="Aggrey Roman" panose="02000000000000000000" pitchFamily="2" charset="0"/>
                <a:cs typeface="Aharoni" pitchFamily="2" charset="-79"/>
              </a:rPr>
              <a:t>[m nye </a:t>
            </a:r>
            <a:r>
              <a:rPr lang="en-GB" sz="2400" dirty="0" err="1">
                <a:solidFill>
                  <a:srgbClr val="002060"/>
                </a:solidFill>
                <a:latin typeface="Aggrey Roman" panose="02000000000000000000" pitchFamily="2" charset="0"/>
                <a:cs typeface="Aharoni" pitchFamily="2" charset="-79"/>
              </a:rPr>
              <a:t>m’abank</a:t>
            </a:r>
            <a:r>
              <a:rPr lang="en-GB" sz="2400" dirty="0">
                <a:solidFill>
                  <a:srgbClr val="002060"/>
                </a:solidFill>
                <a:latin typeface="Aggrey Roman" panose="02000000000000000000" pitchFamily="2" charset="0"/>
                <a:cs typeface="Aharoni" pitchFamily="2" charset="-79"/>
              </a:rPr>
              <a:t>[se nye Woo</a:t>
            </a:r>
          </a:p>
          <a:p>
            <a:pPr marL="0" indent="0">
              <a:spcBef>
                <a:spcPts val="0"/>
              </a:spcBef>
              <a:buNone/>
              <a:defRPr/>
            </a:pPr>
            <a:endParaRPr lang="en-GB" sz="2000" dirty="0">
              <a:solidFill>
                <a:srgbClr val="002060"/>
              </a:solidFill>
              <a:latin typeface="Aggrey Roman" panose="02000000000000000000" pitchFamily="2" charset="0"/>
              <a:cs typeface="Aharoni" pitchFamily="2" charset="-79"/>
            </a:endParaRPr>
          </a:p>
          <a:p>
            <a:pPr marL="0" indent="0">
              <a:spcBef>
                <a:spcPts val="0"/>
              </a:spcBef>
              <a:buNone/>
              <a:defRPr/>
            </a:pPr>
            <a:endParaRPr lang="en-GB" sz="2400" dirty="0">
              <a:solidFill>
                <a:srgbClr val="002060"/>
              </a:solidFill>
              <a:latin typeface="Aggrey Roman" panose="02000000000000000000" pitchFamily="2" charset="0"/>
              <a:cs typeface="Aharoni" pitchFamily="2" charset="-79"/>
            </a:endParaRPr>
          </a:p>
          <a:p>
            <a:pPr marL="0" indent="0">
              <a:spcBef>
                <a:spcPts val="0"/>
              </a:spcBef>
              <a:buNone/>
              <a:defRPr/>
            </a:pPr>
            <a:endParaRPr lang="en-GB" sz="2400" dirty="0">
              <a:solidFill>
                <a:srgbClr val="002060"/>
              </a:solidFill>
              <a:latin typeface="Aggrey Roman" panose="02000000000000000000" pitchFamily="2" charset="0"/>
              <a:cs typeface="Aharoni" pitchFamily="2" charset="-79"/>
            </a:endParaRPr>
          </a:p>
          <a:p>
            <a:pPr>
              <a:defRPr/>
            </a:pPr>
            <a:endParaRPr lang="en-GB" dirty="0">
              <a:latin typeface="Arial Rounded MT Bold" panose="020F0704030504030204" pitchFamily="34" charset="0"/>
              <a:cs typeface="Aharoni" pitchFamily="2" charset="-79"/>
            </a:endParaRPr>
          </a:p>
          <a:p>
            <a:pPr>
              <a:defRPr/>
            </a:pPr>
            <a:endParaRPr lang="en-GB" dirty="0">
              <a:latin typeface="Aharoni" pitchFamily="2" charset="-79"/>
              <a:cs typeface="Aharoni" pitchFamily="2" charset="-79"/>
            </a:endParaRPr>
          </a:p>
          <a:p>
            <a:pPr marL="0" indent="0">
              <a:buNone/>
            </a:pPr>
            <a:endParaRPr lang="en-US" dirty="0"/>
          </a:p>
        </p:txBody>
      </p:sp>
    </p:spTree>
    <p:extLst>
      <p:ext uri="{BB962C8B-B14F-4D97-AF65-F5344CB8AC3E}">
        <p14:creationId xmlns:p14="http://schemas.microsoft.com/office/powerpoint/2010/main" val="9860087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 y="-1"/>
            <a:ext cx="12100560" cy="880111"/>
          </a:xfrm>
          <a:solidFill>
            <a:srgbClr val="E785CD"/>
          </a:solidFill>
        </p:spPr>
        <p:txBody>
          <a:bodyPr>
            <a:normAutofit/>
          </a:bodyPr>
          <a:lstStyle/>
          <a:p>
            <a:r>
              <a:rPr lang="en-US" sz="3200" dirty="0" err="1">
                <a:latin typeface="Arial Rounded MT Bold" panose="020F0704030504030204" pitchFamily="34" charset="0"/>
              </a:rPr>
              <a:t>Aseda</a:t>
            </a:r>
            <a:r>
              <a:rPr lang="en-US" sz="3200" dirty="0">
                <a:latin typeface="Arial Rounded MT Bold" panose="020F0704030504030204" pitchFamily="34" charset="0"/>
              </a:rPr>
              <a:t> </a:t>
            </a:r>
            <a:r>
              <a:rPr lang="en-US" sz="3200" dirty="0" err="1">
                <a:latin typeface="Arial Rounded MT Bold" panose="020F0704030504030204" pitchFamily="34" charset="0"/>
              </a:rPr>
              <a:t>Nyina</a:t>
            </a:r>
            <a:endParaRPr lang="en-US" sz="3200" dirty="0">
              <a:latin typeface="Arial Rounded MT Bold" panose="020F0704030504030204" pitchFamily="34" charset="0"/>
            </a:endParaRPr>
          </a:p>
        </p:txBody>
      </p:sp>
      <p:sp>
        <p:nvSpPr>
          <p:cNvPr id="3" name="Content Placeholder 2"/>
          <p:cNvSpPr>
            <a:spLocks noGrp="1"/>
          </p:cNvSpPr>
          <p:nvPr>
            <p:ph idx="1"/>
          </p:nvPr>
        </p:nvSpPr>
        <p:spPr>
          <a:xfrm>
            <a:off x="0" y="880110"/>
            <a:ext cx="12192000" cy="5977890"/>
          </a:xfrm>
          <a:blipFill>
            <a:blip r:embed="rId2"/>
            <a:tile tx="0" ty="0" sx="100000" sy="100000" flip="none" algn="tl"/>
          </a:blipFill>
        </p:spPr>
        <p:txBody>
          <a:bodyPr>
            <a:noAutofit/>
          </a:bodyPr>
          <a:lstStyle/>
          <a:p>
            <a:pPr marL="0" indent="0">
              <a:spcBef>
                <a:spcPts val="0"/>
              </a:spcBef>
              <a:buNone/>
              <a:defRPr/>
            </a:pPr>
            <a:r>
              <a:rPr lang="en-GB" dirty="0" err="1">
                <a:solidFill>
                  <a:srgbClr val="002060"/>
                </a:solidFill>
                <a:latin typeface="Aggrey Roman" panose="02000000000000000000" pitchFamily="2" charset="0"/>
                <a:cs typeface="Aharoni" pitchFamily="2" charset="-79"/>
              </a:rPr>
              <a:t>Mbr</a:t>
            </a:r>
            <a:r>
              <a:rPr lang="en-GB" dirty="0">
                <a:solidFill>
                  <a:srgbClr val="002060"/>
                </a:solidFill>
                <a:latin typeface="Aggrey Roman" panose="02000000000000000000" pitchFamily="2" charset="0"/>
                <a:cs typeface="Aharoni" pitchFamily="2" charset="-79"/>
              </a:rPr>
              <a:t>[ </a:t>
            </a:r>
            <a:r>
              <a:rPr lang="en-GB" dirty="0" err="1">
                <a:solidFill>
                  <a:srgbClr val="002060"/>
                </a:solidFill>
                <a:latin typeface="Aggrey Roman" panose="02000000000000000000" pitchFamily="2" charset="0"/>
                <a:cs typeface="Aharoni" pitchFamily="2" charset="-79"/>
              </a:rPr>
              <a:t>metse</a:t>
            </a:r>
            <a:r>
              <a:rPr lang="en-GB" dirty="0">
                <a:solidFill>
                  <a:srgbClr val="002060"/>
                </a:solidFill>
                <a:latin typeface="Aggrey Roman" panose="02000000000000000000" pitchFamily="2" charset="0"/>
                <a:cs typeface="Aharoni" pitchFamily="2" charset="-79"/>
              </a:rPr>
              <a:t>’ I, </a:t>
            </a:r>
            <a:r>
              <a:rPr lang="en-GB" dirty="0" err="1">
                <a:solidFill>
                  <a:srgbClr val="002060"/>
                </a:solidFill>
                <a:latin typeface="Aggrey Roman" panose="02000000000000000000" pitchFamily="2" charset="0"/>
                <a:cs typeface="Aharoni" pitchFamily="2" charset="-79"/>
              </a:rPr>
              <a:t>Wonko</a:t>
            </a:r>
            <a:r>
              <a:rPr lang="en-GB" dirty="0">
                <a:solidFill>
                  <a:srgbClr val="002060"/>
                </a:solidFill>
                <a:latin typeface="Aggrey Roman" panose="02000000000000000000" pitchFamily="2" charset="0"/>
                <a:cs typeface="Aharoni" pitchFamily="2" charset="-79"/>
              </a:rPr>
              <a:t> </a:t>
            </a:r>
            <a:r>
              <a:rPr lang="en-GB" dirty="0" err="1">
                <a:solidFill>
                  <a:srgbClr val="002060"/>
                </a:solidFill>
                <a:latin typeface="Aggrey Roman" panose="02000000000000000000" pitchFamily="2" charset="0"/>
                <a:cs typeface="Aharoni" pitchFamily="2" charset="-79"/>
              </a:rPr>
              <a:t>na</a:t>
            </a:r>
            <a:r>
              <a:rPr lang="en-GB" dirty="0">
                <a:solidFill>
                  <a:srgbClr val="002060"/>
                </a:solidFill>
                <a:latin typeface="Aggrey Roman" panose="02000000000000000000" pitchFamily="2" charset="0"/>
                <a:cs typeface="Aharoni" pitchFamily="2" charset="-79"/>
              </a:rPr>
              <a:t> </a:t>
            </a:r>
            <a:r>
              <a:rPr lang="en-GB" dirty="0" err="1">
                <a:solidFill>
                  <a:srgbClr val="002060"/>
                </a:solidFill>
                <a:latin typeface="Aggrey Roman" panose="02000000000000000000" pitchFamily="2" charset="0"/>
                <a:cs typeface="Aharoni" pitchFamily="2" charset="-79"/>
              </a:rPr>
              <a:t>W’ay</a:t>
            </a:r>
            <a:r>
              <a:rPr lang="en-GB" dirty="0">
                <a:solidFill>
                  <a:srgbClr val="002060"/>
                </a:solidFill>
                <a:latin typeface="Aggrey Roman" panose="02000000000000000000" pitchFamily="2" charset="0"/>
                <a:cs typeface="Aharoni" pitchFamily="2" charset="-79"/>
              </a:rPr>
              <a:t>[,</a:t>
            </a:r>
          </a:p>
          <a:p>
            <a:pPr marL="0" indent="0">
              <a:spcBef>
                <a:spcPts val="0"/>
              </a:spcBef>
              <a:buNone/>
              <a:defRPr/>
            </a:pPr>
            <a:r>
              <a:rPr lang="en-GB" dirty="0">
                <a:solidFill>
                  <a:srgbClr val="002060"/>
                </a:solidFill>
                <a:latin typeface="Aggrey Roman" panose="02000000000000000000" pitchFamily="2" charset="0"/>
                <a:cs typeface="Aharoni" pitchFamily="2" charset="-79"/>
              </a:rPr>
              <a:t>Jesus, </a:t>
            </a:r>
            <a:r>
              <a:rPr lang="en-GB" dirty="0" err="1">
                <a:solidFill>
                  <a:srgbClr val="002060"/>
                </a:solidFill>
                <a:latin typeface="Aggrey Roman" panose="02000000000000000000" pitchFamily="2" charset="0"/>
                <a:cs typeface="Aharoni" pitchFamily="2" charset="-79"/>
              </a:rPr>
              <a:t>W’ayemyie</a:t>
            </a:r>
            <a:r>
              <a:rPr lang="en-GB" dirty="0">
                <a:solidFill>
                  <a:srgbClr val="002060"/>
                </a:solidFill>
                <a:latin typeface="Aggrey Roman" panose="02000000000000000000" pitchFamily="2" charset="0"/>
                <a:cs typeface="Aharoni" pitchFamily="2" charset="-79"/>
              </a:rPr>
              <a:t> so.</a:t>
            </a:r>
          </a:p>
          <a:p>
            <a:pPr marL="0" indent="0">
              <a:spcBef>
                <a:spcPts val="0"/>
              </a:spcBef>
              <a:buNone/>
              <a:defRPr/>
            </a:pPr>
            <a:r>
              <a:rPr lang="en-GB" dirty="0" err="1">
                <a:solidFill>
                  <a:srgbClr val="002060"/>
                </a:solidFill>
                <a:latin typeface="Aggrey Roman" panose="02000000000000000000" pitchFamily="2" charset="0"/>
                <a:cs typeface="Aharoni" pitchFamily="2" charset="-79"/>
              </a:rPr>
              <a:t>Dza</a:t>
            </a:r>
            <a:r>
              <a:rPr lang="en-GB" dirty="0">
                <a:solidFill>
                  <a:srgbClr val="002060"/>
                </a:solidFill>
                <a:latin typeface="Aggrey Roman" panose="02000000000000000000" pitchFamily="2" charset="0"/>
                <a:cs typeface="Aharoni" pitchFamily="2" charset="-79"/>
              </a:rPr>
              <a:t> mow]’I </a:t>
            </a:r>
            <a:r>
              <a:rPr lang="en-GB" dirty="0" err="1">
                <a:solidFill>
                  <a:srgbClr val="002060"/>
                </a:solidFill>
                <a:latin typeface="Aggrey Roman" panose="02000000000000000000" pitchFamily="2" charset="0"/>
                <a:cs typeface="Aharoni" pitchFamily="2" charset="-79"/>
              </a:rPr>
              <a:t>Wonko</a:t>
            </a:r>
            <a:r>
              <a:rPr lang="en-GB" dirty="0">
                <a:solidFill>
                  <a:srgbClr val="002060"/>
                </a:solidFill>
                <a:latin typeface="Aggrey Roman" panose="02000000000000000000" pitchFamily="2" charset="0"/>
                <a:cs typeface="Aharoni" pitchFamily="2" charset="-79"/>
              </a:rPr>
              <a:t> </a:t>
            </a:r>
            <a:r>
              <a:rPr lang="en-GB" dirty="0" err="1">
                <a:solidFill>
                  <a:srgbClr val="002060"/>
                </a:solidFill>
                <a:latin typeface="Aggrey Roman" panose="02000000000000000000" pitchFamily="2" charset="0"/>
                <a:cs typeface="Aharoni" pitchFamily="2" charset="-79"/>
              </a:rPr>
              <a:t>na</a:t>
            </a:r>
            <a:r>
              <a:rPr lang="en-GB" dirty="0">
                <a:solidFill>
                  <a:srgbClr val="002060"/>
                </a:solidFill>
                <a:latin typeface="Aggrey Roman" panose="02000000000000000000" pitchFamily="2" charset="0"/>
                <a:cs typeface="Aharoni" pitchFamily="2" charset="-79"/>
              </a:rPr>
              <a:t> </a:t>
            </a:r>
            <a:r>
              <a:rPr lang="en-GB" dirty="0" err="1">
                <a:solidFill>
                  <a:srgbClr val="002060"/>
                </a:solidFill>
                <a:latin typeface="Aggrey Roman" panose="02000000000000000000" pitchFamily="2" charset="0"/>
                <a:cs typeface="Aharoni" pitchFamily="2" charset="-79"/>
              </a:rPr>
              <a:t>W’ay</a:t>
            </a:r>
            <a:r>
              <a:rPr lang="en-GB" dirty="0">
                <a:solidFill>
                  <a:srgbClr val="002060"/>
                </a:solidFill>
                <a:latin typeface="Aggrey Roman" panose="02000000000000000000" pitchFamily="2" charset="0"/>
                <a:cs typeface="Aharoni" pitchFamily="2" charset="-79"/>
              </a:rPr>
              <a:t>[, Jesus,</a:t>
            </a:r>
          </a:p>
          <a:p>
            <a:pPr marL="0" indent="0">
              <a:spcBef>
                <a:spcPts val="0"/>
              </a:spcBef>
              <a:buNone/>
              <a:defRPr/>
            </a:pPr>
            <a:r>
              <a:rPr lang="en-GB" dirty="0" err="1">
                <a:solidFill>
                  <a:srgbClr val="002060"/>
                </a:solidFill>
                <a:latin typeface="Aggrey Roman" panose="02000000000000000000" pitchFamily="2" charset="0"/>
                <a:cs typeface="Aharoni" pitchFamily="2" charset="-79"/>
              </a:rPr>
              <a:t>M’asedandwom</a:t>
            </a:r>
            <a:r>
              <a:rPr lang="en-GB" dirty="0">
                <a:solidFill>
                  <a:srgbClr val="002060"/>
                </a:solidFill>
                <a:latin typeface="Aggrey Roman" panose="02000000000000000000" pitchFamily="2" charset="0"/>
                <a:cs typeface="Aharoni" pitchFamily="2" charset="-79"/>
              </a:rPr>
              <a:t> </a:t>
            </a:r>
            <a:r>
              <a:rPr lang="en-GB" dirty="0" err="1">
                <a:solidFill>
                  <a:srgbClr val="002060"/>
                </a:solidFill>
                <a:latin typeface="Aggrey Roman" panose="02000000000000000000" pitchFamily="2" charset="0"/>
                <a:cs typeface="Aharoni" pitchFamily="2" charset="-79"/>
              </a:rPr>
              <a:t>nyina</a:t>
            </a:r>
            <a:r>
              <a:rPr lang="en-GB" dirty="0">
                <a:solidFill>
                  <a:srgbClr val="002060"/>
                </a:solidFill>
                <a:latin typeface="Aggrey Roman" panose="02000000000000000000" pitchFamily="2" charset="0"/>
                <a:cs typeface="Aharoni" pitchFamily="2" charset="-79"/>
              </a:rPr>
              <a:t>, </a:t>
            </a:r>
            <a:r>
              <a:rPr lang="en-GB" dirty="0" err="1">
                <a:solidFill>
                  <a:srgbClr val="002060"/>
                </a:solidFill>
                <a:latin typeface="Aggrey Roman" panose="02000000000000000000" pitchFamily="2" charset="0"/>
                <a:cs typeface="Aharoni" pitchFamily="2" charset="-79"/>
              </a:rPr>
              <a:t>Nyamei</a:t>
            </a:r>
            <a:r>
              <a:rPr lang="en-GB" dirty="0">
                <a:solidFill>
                  <a:srgbClr val="002060"/>
                </a:solidFill>
                <a:latin typeface="Aggrey Roman" panose="02000000000000000000" pitchFamily="2" charset="0"/>
                <a:cs typeface="Aharoni" pitchFamily="2" charset="-79"/>
              </a:rPr>
              <a:t>, </a:t>
            </a:r>
            <a:r>
              <a:rPr lang="en-GB" dirty="0" err="1">
                <a:solidFill>
                  <a:srgbClr val="002060"/>
                </a:solidFill>
                <a:latin typeface="Aggrey Roman" panose="02000000000000000000" pitchFamily="2" charset="0"/>
                <a:cs typeface="Aharoni" pitchFamily="2" charset="-79"/>
              </a:rPr>
              <a:t>Wodze</a:t>
            </a:r>
            <a:r>
              <a:rPr lang="en-GB" dirty="0">
                <a:solidFill>
                  <a:srgbClr val="002060"/>
                </a:solidFill>
                <a:latin typeface="Aggrey Roman" panose="02000000000000000000" pitchFamily="2" charset="0"/>
                <a:cs typeface="Aharoni" pitchFamily="2" charset="-79"/>
              </a:rPr>
              <a:t> o.</a:t>
            </a:r>
          </a:p>
          <a:p>
            <a:pPr marL="0" indent="0">
              <a:spcBef>
                <a:spcPts val="0"/>
              </a:spcBef>
              <a:buNone/>
              <a:defRPr/>
            </a:pPr>
            <a:endParaRPr lang="en-GB" dirty="0">
              <a:solidFill>
                <a:srgbClr val="002060"/>
              </a:solidFill>
              <a:latin typeface="Aggrey Roman" panose="02000000000000000000" pitchFamily="2" charset="0"/>
              <a:cs typeface="Aharoni" pitchFamily="2" charset="-79"/>
            </a:endParaRPr>
          </a:p>
          <a:p>
            <a:pPr marL="0" indent="0">
              <a:spcBef>
                <a:spcPts val="0"/>
              </a:spcBef>
              <a:buNone/>
              <a:defRPr/>
            </a:pPr>
            <a:r>
              <a:rPr lang="en-GB" dirty="0">
                <a:solidFill>
                  <a:srgbClr val="002060"/>
                </a:solidFill>
                <a:latin typeface="Aggrey Roman" panose="02000000000000000000" pitchFamily="2" charset="0"/>
                <a:cs typeface="Aharoni" pitchFamily="2" charset="-79"/>
              </a:rPr>
              <a:t>{y[ Wo </a:t>
            </a:r>
            <a:r>
              <a:rPr lang="en-GB" dirty="0" err="1">
                <a:solidFill>
                  <a:srgbClr val="002060"/>
                </a:solidFill>
                <a:latin typeface="Aggrey Roman" panose="02000000000000000000" pitchFamily="2" charset="0"/>
                <a:cs typeface="Aharoni" pitchFamily="2" charset="-79"/>
              </a:rPr>
              <a:t>na</a:t>
            </a:r>
            <a:r>
              <a:rPr lang="en-GB" dirty="0">
                <a:solidFill>
                  <a:srgbClr val="002060"/>
                </a:solidFill>
                <a:latin typeface="Aggrey Roman" panose="02000000000000000000" pitchFamily="2" charset="0"/>
                <a:cs typeface="Aharoni" pitchFamily="2" charset="-79"/>
              </a:rPr>
              <a:t> </a:t>
            </a:r>
            <a:r>
              <a:rPr lang="en-GB" dirty="0" err="1">
                <a:solidFill>
                  <a:srgbClr val="002060"/>
                </a:solidFill>
                <a:latin typeface="Aggrey Roman" panose="02000000000000000000" pitchFamily="2" charset="0"/>
                <a:cs typeface="Aharoni" pitchFamily="2" charset="-79"/>
              </a:rPr>
              <a:t>w’amma</a:t>
            </a:r>
            <a:r>
              <a:rPr lang="en-GB" dirty="0">
                <a:solidFill>
                  <a:srgbClr val="002060"/>
                </a:solidFill>
                <a:latin typeface="Aggrey Roman" panose="02000000000000000000" pitchFamily="2" charset="0"/>
                <a:cs typeface="Aharoni" pitchFamily="2" charset="-79"/>
              </a:rPr>
              <a:t> y[</a:t>
            </a:r>
            <a:r>
              <a:rPr lang="en-GB" dirty="0" err="1">
                <a:solidFill>
                  <a:srgbClr val="002060"/>
                </a:solidFill>
                <a:latin typeface="Aggrey Roman" panose="02000000000000000000" pitchFamily="2" charset="0"/>
                <a:cs typeface="Aharoni" pitchFamily="2" charset="-79"/>
              </a:rPr>
              <a:t>anwu</a:t>
            </a:r>
            <a:r>
              <a:rPr lang="en-GB" dirty="0">
                <a:solidFill>
                  <a:srgbClr val="002060"/>
                </a:solidFill>
                <a:latin typeface="Aggrey Roman" panose="02000000000000000000" pitchFamily="2" charset="0"/>
                <a:cs typeface="Aharoni" pitchFamily="2" charset="-79"/>
              </a:rPr>
              <a:t> o,</a:t>
            </a:r>
          </a:p>
          <a:p>
            <a:pPr marL="0" indent="0">
              <a:spcBef>
                <a:spcPts val="0"/>
              </a:spcBef>
              <a:buNone/>
              <a:defRPr/>
            </a:pPr>
            <a:r>
              <a:rPr lang="en-GB" dirty="0" err="1">
                <a:solidFill>
                  <a:srgbClr val="002060"/>
                </a:solidFill>
                <a:latin typeface="Aggrey Roman" panose="02000000000000000000" pitchFamily="2" charset="0"/>
                <a:cs typeface="Aharoni" pitchFamily="2" charset="-79"/>
              </a:rPr>
              <a:t>Nkunyimdzifo</a:t>
            </a:r>
            <a:r>
              <a:rPr lang="en-GB" dirty="0">
                <a:solidFill>
                  <a:srgbClr val="002060"/>
                </a:solidFill>
                <a:latin typeface="Aggrey Roman" panose="02000000000000000000" pitchFamily="2" charset="0"/>
                <a:cs typeface="Aharoni" pitchFamily="2" charset="-79"/>
              </a:rPr>
              <a:t> </a:t>
            </a:r>
            <a:r>
              <a:rPr lang="en-GB" dirty="0" err="1">
                <a:solidFill>
                  <a:srgbClr val="002060"/>
                </a:solidFill>
                <a:latin typeface="Aggrey Roman" panose="02000000000000000000" pitchFamily="2" charset="0"/>
                <a:cs typeface="Aharoni" pitchFamily="2" charset="-79"/>
              </a:rPr>
              <a:t>Nwanwanyie</a:t>
            </a:r>
            <a:endParaRPr lang="en-GB" dirty="0">
              <a:solidFill>
                <a:srgbClr val="002060"/>
              </a:solidFill>
              <a:latin typeface="Aggrey Roman" panose="02000000000000000000" pitchFamily="2" charset="0"/>
              <a:cs typeface="Aharoni" pitchFamily="2" charset="-79"/>
            </a:endParaRPr>
          </a:p>
          <a:p>
            <a:pPr marL="0" indent="0">
              <a:spcBef>
                <a:spcPts val="0"/>
              </a:spcBef>
              <a:buNone/>
              <a:defRPr/>
            </a:pPr>
            <a:r>
              <a:rPr lang="en-GB" dirty="0">
                <a:solidFill>
                  <a:srgbClr val="002060"/>
                </a:solidFill>
                <a:latin typeface="Aggrey Roman" panose="02000000000000000000" pitchFamily="2" charset="0"/>
                <a:cs typeface="Aharoni" pitchFamily="2" charset="-79"/>
              </a:rPr>
              <a:t>Y[b]tow </a:t>
            </a:r>
            <a:r>
              <a:rPr lang="en-GB" dirty="0" err="1">
                <a:solidFill>
                  <a:srgbClr val="002060"/>
                </a:solidFill>
                <a:latin typeface="Aggrey Roman" panose="02000000000000000000" pitchFamily="2" charset="0"/>
                <a:cs typeface="Aharoni" pitchFamily="2" charset="-79"/>
              </a:rPr>
              <a:t>ndwomfofor</a:t>
            </a:r>
            <a:r>
              <a:rPr lang="en-GB" dirty="0">
                <a:solidFill>
                  <a:srgbClr val="002060"/>
                </a:solidFill>
                <a:latin typeface="Aggrey Roman" panose="02000000000000000000" pitchFamily="2" charset="0"/>
                <a:cs typeface="Aharoni" pitchFamily="2" charset="-79"/>
              </a:rPr>
              <a:t> </a:t>
            </a:r>
            <a:r>
              <a:rPr lang="en-GB" dirty="0" err="1">
                <a:solidFill>
                  <a:srgbClr val="002060"/>
                </a:solidFill>
                <a:latin typeface="Aggrey Roman" panose="02000000000000000000" pitchFamily="2" charset="0"/>
                <a:cs typeface="Aharoni" pitchFamily="2" charset="-79"/>
              </a:rPr>
              <a:t>daa</a:t>
            </a:r>
            <a:r>
              <a:rPr lang="en-GB" dirty="0">
                <a:solidFill>
                  <a:srgbClr val="002060"/>
                </a:solidFill>
                <a:latin typeface="Aggrey Roman" panose="02000000000000000000" pitchFamily="2" charset="0"/>
                <a:cs typeface="Aharoni" pitchFamily="2" charset="-79"/>
              </a:rPr>
              <a:t> </a:t>
            </a:r>
            <a:r>
              <a:rPr lang="en-GB" dirty="0" err="1">
                <a:solidFill>
                  <a:srgbClr val="002060"/>
                </a:solidFill>
                <a:latin typeface="Aggrey Roman" panose="02000000000000000000" pitchFamily="2" charset="0"/>
                <a:cs typeface="Aharoni" pitchFamily="2" charset="-79"/>
              </a:rPr>
              <a:t>daa</a:t>
            </a:r>
            <a:r>
              <a:rPr lang="en-GB" dirty="0">
                <a:solidFill>
                  <a:srgbClr val="002060"/>
                </a:solidFill>
                <a:latin typeface="Aggrey Roman" panose="02000000000000000000" pitchFamily="2" charset="0"/>
                <a:cs typeface="Aharoni" pitchFamily="2" charset="-79"/>
              </a:rPr>
              <a:t> ama Woo</a:t>
            </a:r>
          </a:p>
          <a:p>
            <a:pPr marL="0" indent="0">
              <a:spcBef>
                <a:spcPts val="0"/>
              </a:spcBef>
              <a:buNone/>
              <a:defRPr/>
            </a:pPr>
            <a:r>
              <a:rPr lang="en-GB" dirty="0">
                <a:solidFill>
                  <a:srgbClr val="002060"/>
                </a:solidFill>
                <a:latin typeface="Aggrey Roman" panose="02000000000000000000" pitchFamily="2" charset="0"/>
                <a:cs typeface="Aharoni" pitchFamily="2" charset="-79"/>
              </a:rPr>
              <a:t>Y[b[ka </a:t>
            </a:r>
            <a:r>
              <a:rPr lang="en-GB" dirty="0" err="1">
                <a:solidFill>
                  <a:srgbClr val="002060"/>
                </a:solidFill>
                <a:latin typeface="Aggrey Roman" panose="02000000000000000000" pitchFamily="2" charset="0"/>
                <a:cs typeface="Aharoni" pitchFamily="2" charset="-79"/>
              </a:rPr>
              <a:t>dza</a:t>
            </a:r>
            <a:r>
              <a:rPr lang="en-GB" dirty="0">
                <a:solidFill>
                  <a:srgbClr val="002060"/>
                </a:solidFill>
                <a:latin typeface="Aggrey Roman" panose="02000000000000000000" pitchFamily="2" charset="0"/>
                <a:cs typeface="Aharoni" pitchFamily="2" charset="-79"/>
              </a:rPr>
              <a:t> Ay[ </a:t>
            </a:r>
            <a:r>
              <a:rPr lang="en-GB" dirty="0" err="1">
                <a:solidFill>
                  <a:srgbClr val="002060"/>
                </a:solidFill>
                <a:latin typeface="Aggrey Roman" panose="02000000000000000000" pitchFamily="2" charset="0"/>
                <a:cs typeface="Aharoni" pitchFamily="2" charset="-79"/>
              </a:rPr>
              <a:t>akyer</a:t>
            </a:r>
            <a:r>
              <a:rPr lang="en-GB" dirty="0">
                <a:solidFill>
                  <a:srgbClr val="002060"/>
                </a:solidFill>
                <a:latin typeface="Aggrey Roman" panose="02000000000000000000" pitchFamily="2" charset="0"/>
                <a:cs typeface="Aharoni" pitchFamily="2" charset="-79"/>
              </a:rPr>
              <a:t>[‘ </a:t>
            </a:r>
            <a:r>
              <a:rPr lang="en-GB" dirty="0" err="1">
                <a:solidFill>
                  <a:srgbClr val="002060"/>
                </a:solidFill>
                <a:latin typeface="Aggrey Roman" panose="02000000000000000000" pitchFamily="2" charset="0"/>
                <a:cs typeface="Aharoni" pitchFamily="2" charset="-79"/>
              </a:rPr>
              <a:t>aman</a:t>
            </a:r>
            <a:r>
              <a:rPr lang="en-GB" dirty="0">
                <a:solidFill>
                  <a:srgbClr val="002060"/>
                </a:solidFill>
                <a:latin typeface="Aggrey Roman" panose="02000000000000000000" pitchFamily="2" charset="0"/>
                <a:cs typeface="Aharoni" pitchFamily="2" charset="-79"/>
              </a:rPr>
              <a:t>,</a:t>
            </a:r>
          </a:p>
          <a:p>
            <a:pPr marL="0" indent="0">
              <a:spcBef>
                <a:spcPts val="0"/>
              </a:spcBef>
              <a:buNone/>
              <a:defRPr/>
            </a:pPr>
            <a:r>
              <a:rPr lang="en-GB" dirty="0">
                <a:solidFill>
                  <a:srgbClr val="002060"/>
                </a:solidFill>
                <a:latin typeface="Aggrey Roman" panose="02000000000000000000" pitchFamily="2" charset="0"/>
                <a:cs typeface="Aharoni" pitchFamily="2" charset="-79"/>
              </a:rPr>
              <a:t>Jesus, y[b]b] </a:t>
            </a:r>
            <a:r>
              <a:rPr lang="en-GB" dirty="0" err="1">
                <a:solidFill>
                  <a:srgbClr val="002060"/>
                </a:solidFill>
                <a:latin typeface="Aggrey Roman" panose="02000000000000000000" pitchFamily="2" charset="0"/>
                <a:cs typeface="Aharoni" pitchFamily="2" charset="-79"/>
              </a:rPr>
              <a:t>Wodzin</a:t>
            </a:r>
            <a:r>
              <a:rPr lang="en-GB" dirty="0">
                <a:solidFill>
                  <a:srgbClr val="002060"/>
                </a:solidFill>
                <a:latin typeface="Aggrey Roman" panose="02000000000000000000" pitchFamily="2" charset="0"/>
                <a:cs typeface="Aharoni" pitchFamily="2" charset="-79"/>
              </a:rPr>
              <a:t> </a:t>
            </a:r>
            <a:r>
              <a:rPr lang="en-GB" dirty="0" err="1">
                <a:solidFill>
                  <a:srgbClr val="002060"/>
                </a:solidFill>
                <a:latin typeface="Aggrey Roman" panose="02000000000000000000" pitchFamily="2" charset="0"/>
                <a:cs typeface="Aharoni" pitchFamily="2" charset="-79"/>
              </a:rPr>
              <a:t>daa</a:t>
            </a:r>
            <a:r>
              <a:rPr lang="en-GB" dirty="0">
                <a:solidFill>
                  <a:srgbClr val="002060"/>
                </a:solidFill>
                <a:latin typeface="Aggrey Roman" panose="02000000000000000000" pitchFamily="2" charset="0"/>
                <a:cs typeface="Aharoni" pitchFamily="2" charset="-79"/>
              </a:rPr>
              <a:t> </a:t>
            </a:r>
            <a:r>
              <a:rPr lang="en-GB" dirty="0" err="1">
                <a:solidFill>
                  <a:srgbClr val="002060"/>
                </a:solidFill>
                <a:latin typeface="Aggrey Roman" panose="02000000000000000000" pitchFamily="2" charset="0"/>
                <a:cs typeface="Aharoni" pitchFamily="2" charset="-79"/>
              </a:rPr>
              <a:t>daa</a:t>
            </a:r>
            <a:endParaRPr lang="en-GB" dirty="0">
              <a:solidFill>
                <a:srgbClr val="002060"/>
              </a:solidFill>
              <a:latin typeface="Aggrey Roman" panose="02000000000000000000" pitchFamily="2" charset="0"/>
              <a:cs typeface="Aharoni" pitchFamily="2" charset="-79"/>
            </a:endParaRPr>
          </a:p>
          <a:p>
            <a:pPr marL="0" indent="0">
              <a:spcBef>
                <a:spcPts val="0"/>
              </a:spcBef>
              <a:buNone/>
              <a:defRPr/>
            </a:pPr>
            <a:r>
              <a:rPr lang="en-GB" dirty="0" err="1">
                <a:solidFill>
                  <a:srgbClr val="002060"/>
                </a:solidFill>
                <a:latin typeface="Aggrey Roman" panose="02000000000000000000" pitchFamily="2" charset="0"/>
                <a:cs typeface="Aharoni" pitchFamily="2" charset="-79"/>
              </a:rPr>
              <a:t>M’akoky</a:t>
            </a:r>
            <a:r>
              <a:rPr lang="en-GB" dirty="0">
                <a:solidFill>
                  <a:srgbClr val="002060"/>
                </a:solidFill>
                <a:latin typeface="Aggrey Roman" panose="02000000000000000000" pitchFamily="2" charset="0"/>
                <a:cs typeface="Aharoni" pitchFamily="2" charset="-79"/>
              </a:rPr>
              <a:t>[m nye </a:t>
            </a:r>
            <a:r>
              <a:rPr lang="en-GB" dirty="0" err="1">
                <a:solidFill>
                  <a:srgbClr val="002060"/>
                </a:solidFill>
                <a:latin typeface="Aggrey Roman" panose="02000000000000000000" pitchFamily="2" charset="0"/>
                <a:cs typeface="Aharoni" pitchFamily="2" charset="-79"/>
              </a:rPr>
              <a:t>m’abank</a:t>
            </a:r>
            <a:r>
              <a:rPr lang="en-GB" dirty="0">
                <a:solidFill>
                  <a:srgbClr val="002060"/>
                </a:solidFill>
                <a:latin typeface="Aggrey Roman" panose="02000000000000000000" pitchFamily="2" charset="0"/>
                <a:cs typeface="Aharoni" pitchFamily="2" charset="-79"/>
              </a:rPr>
              <a:t>[se nye Woo</a:t>
            </a:r>
          </a:p>
          <a:p>
            <a:pPr marL="0" indent="0">
              <a:spcBef>
                <a:spcPts val="0"/>
              </a:spcBef>
              <a:buNone/>
              <a:defRPr/>
            </a:pPr>
            <a:endParaRPr lang="en-GB" sz="3600" dirty="0">
              <a:solidFill>
                <a:srgbClr val="002060"/>
              </a:solidFill>
              <a:latin typeface="Aggrey Roman" panose="02000000000000000000" pitchFamily="2" charset="0"/>
              <a:cs typeface="Aharoni" pitchFamily="2" charset="-79"/>
            </a:endParaRPr>
          </a:p>
          <a:p>
            <a:pPr marL="0" indent="0">
              <a:buNone/>
            </a:pPr>
            <a:endParaRPr lang="en-US" sz="3600" dirty="0">
              <a:latin typeface="Arial Rounded MT Bold" panose="020F0704030504030204" pitchFamily="34" charset="0"/>
            </a:endParaRPr>
          </a:p>
        </p:txBody>
      </p:sp>
    </p:spTree>
    <p:extLst>
      <p:ext uri="{BB962C8B-B14F-4D97-AF65-F5344CB8AC3E}">
        <p14:creationId xmlns:p14="http://schemas.microsoft.com/office/powerpoint/2010/main" val="4317805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5729"/>
            <a:ext cx="12192000" cy="1074419"/>
          </a:xfrm>
          <a:blipFill>
            <a:blip r:embed="rId2"/>
            <a:tile tx="0" ty="0" sx="100000" sy="100000" flip="none" algn="tl"/>
          </a:blipFill>
        </p:spPr>
        <p:txBody>
          <a:bodyPr>
            <a:normAutofit fontScale="90000"/>
          </a:bodyPr>
          <a:lstStyle/>
          <a:p>
            <a:br>
              <a:rPr lang="en-US" dirty="0"/>
            </a:br>
            <a:r>
              <a:rPr lang="en-US" sz="4900" dirty="0">
                <a:solidFill>
                  <a:srgbClr val="FF3399"/>
                </a:solidFill>
                <a:latin typeface="Arial Rounded MT Bold" panose="020F0704030504030204" pitchFamily="34" charset="0"/>
              </a:rPr>
              <a:t>Hallelujah, Nyame!</a:t>
            </a:r>
            <a:br>
              <a:rPr lang="en-US" dirty="0"/>
            </a:br>
            <a:endParaRPr lang="en-US" dirty="0"/>
          </a:p>
        </p:txBody>
      </p:sp>
      <p:sp>
        <p:nvSpPr>
          <p:cNvPr id="3" name="Content Placeholder 2"/>
          <p:cNvSpPr>
            <a:spLocks noGrp="1"/>
          </p:cNvSpPr>
          <p:nvPr>
            <p:ph idx="1"/>
          </p:nvPr>
        </p:nvSpPr>
        <p:spPr>
          <a:xfrm>
            <a:off x="0" y="857250"/>
            <a:ext cx="12192000" cy="6000750"/>
          </a:xfrm>
          <a:blipFill>
            <a:blip r:embed="rId3"/>
            <a:tile tx="0" ty="0" sx="100000" sy="100000" flip="none" algn="tl"/>
          </a:blipFill>
        </p:spPr>
        <p:txBody>
          <a:bodyPr>
            <a:normAutofit/>
          </a:bodyPr>
          <a:lstStyle/>
          <a:p>
            <a:pPr marL="0" indent="0">
              <a:spcBef>
                <a:spcPts val="0"/>
              </a:spcBef>
              <a:buNone/>
            </a:pPr>
            <a:r>
              <a:rPr lang="en-US" dirty="0">
                <a:latin typeface="Aggrey Roman" panose="02000000000000000000" pitchFamily="2" charset="0"/>
              </a:rPr>
              <a:t>Hallelujah, Nyame, Woy[ }hen </a:t>
            </a:r>
            <a:r>
              <a:rPr lang="en-US" dirty="0" err="1">
                <a:latin typeface="Aggrey Roman" panose="02000000000000000000" pitchFamily="2" charset="0"/>
              </a:rPr>
              <a:t>ampa</a:t>
            </a:r>
            <a:r>
              <a:rPr lang="en-US" dirty="0">
                <a:latin typeface="Aggrey Roman" panose="02000000000000000000" pitchFamily="2" charset="0"/>
              </a:rPr>
              <a:t>!</a:t>
            </a:r>
          </a:p>
          <a:p>
            <a:pPr marL="0" indent="0">
              <a:spcBef>
                <a:spcPts val="0"/>
              </a:spcBef>
              <a:buNone/>
            </a:pPr>
            <a:r>
              <a:rPr lang="en-US" dirty="0" err="1">
                <a:latin typeface="Aggrey Roman" panose="02000000000000000000" pitchFamily="2" charset="0"/>
              </a:rPr>
              <a:t>W’ahendzi</a:t>
            </a:r>
            <a:r>
              <a:rPr lang="en-US" dirty="0">
                <a:latin typeface="Aggrey Roman" panose="02000000000000000000" pitchFamily="2" charset="0"/>
              </a:rPr>
              <a:t> b] adze </a:t>
            </a:r>
            <a:r>
              <a:rPr lang="en-US" dirty="0" err="1">
                <a:latin typeface="Aggrey Roman" panose="02000000000000000000" pitchFamily="2" charset="0"/>
              </a:rPr>
              <a:t>nyinara</a:t>
            </a:r>
            <a:r>
              <a:rPr lang="en-US" dirty="0">
                <a:latin typeface="Aggrey Roman" panose="02000000000000000000" pitchFamily="2" charset="0"/>
              </a:rPr>
              <a:t> do, Me </a:t>
            </a:r>
            <a:r>
              <a:rPr lang="en-US" dirty="0" err="1">
                <a:latin typeface="Aggrey Roman" panose="02000000000000000000" pitchFamily="2" charset="0"/>
              </a:rPr>
              <a:t>Nyamei</a:t>
            </a:r>
            <a:endParaRPr lang="en-US" dirty="0">
              <a:latin typeface="Aggrey Roman" panose="02000000000000000000" pitchFamily="2" charset="0"/>
            </a:endParaRPr>
          </a:p>
          <a:p>
            <a:pPr marL="0" indent="0">
              <a:spcBef>
                <a:spcPts val="0"/>
              </a:spcBef>
              <a:buNone/>
            </a:pPr>
            <a:r>
              <a:rPr lang="en-US" dirty="0">
                <a:latin typeface="Aggrey Roman" panose="02000000000000000000" pitchFamily="2" charset="0"/>
              </a:rPr>
              <a:t>Y[b]</a:t>
            </a:r>
            <a:r>
              <a:rPr lang="en-US" dirty="0" err="1">
                <a:latin typeface="Aggrey Roman" panose="02000000000000000000" pitchFamily="2" charset="0"/>
              </a:rPr>
              <a:t>som</a:t>
            </a:r>
            <a:r>
              <a:rPr lang="en-US" dirty="0">
                <a:latin typeface="Aggrey Roman" panose="02000000000000000000" pitchFamily="2" charset="0"/>
              </a:rPr>
              <a:t> Woo, Nyame </a:t>
            </a:r>
            <a:r>
              <a:rPr lang="en-US" dirty="0" err="1">
                <a:latin typeface="Aggrey Roman" panose="02000000000000000000" pitchFamily="2" charset="0"/>
              </a:rPr>
              <a:t>ei</a:t>
            </a:r>
            <a:r>
              <a:rPr lang="en-US" dirty="0">
                <a:latin typeface="Aggrey Roman" panose="02000000000000000000" pitchFamily="2" charset="0"/>
              </a:rPr>
              <a:t>, </a:t>
            </a:r>
            <a:r>
              <a:rPr lang="en-US" dirty="0" err="1">
                <a:latin typeface="Aggrey Roman" panose="02000000000000000000" pitchFamily="2" charset="0"/>
              </a:rPr>
              <a:t>Yehyira</a:t>
            </a:r>
            <a:r>
              <a:rPr lang="en-US" dirty="0">
                <a:latin typeface="Aggrey Roman" panose="02000000000000000000" pitchFamily="2" charset="0"/>
              </a:rPr>
              <a:t> Woo </a:t>
            </a:r>
            <a:r>
              <a:rPr lang="en-US" dirty="0" err="1">
                <a:latin typeface="Aggrey Roman" panose="02000000000000000000" pitchFamily="2" charset="0"/>
              </a:rPr>
              <a:t>daadaa</a:t>
            </a:r>
            <a:endParaRPr lang="en-US" dirty="0">
              <a:latin typeface="Aggrey Roman" panose="02000000000000000000" pitchFamily="2" charset="0"/>
            </a:endParaRPr>
          </a:p>
          <a:p>
            <a:pPr marL="0" indent="0">
              <a:spcBef>
                <a:spcPts val="0"/>
              </a:spcBef>
              <a:buNone/>
            </a:pPr>
            <a:r>
              <a:rPr lang="en-US" dirty="0">
                <a:latin typeface="Aggrey Roman" panose="02000000000000000000" pitchFamily="2" charset="0"/>
              </a:rPr>
              <a:t>Nyame </a:t>
            </a:r>
            <a:r>
              <a:rPr lang="en-US" dirty="0" err="1">
                <a:latin typeface="Aggrey Roman" panose="02000000000000000000" pitchFamily="2" charset="0"/>
              </a:rPr>
              <a:t>dzi</a:t>
            </a:r>
            <a:r>
              <a:rPr lang="en-US" dirty="0">
                <a:latin typeface="Aggrey Roman" panose="02000000000000000000" pitchFamily="2" charset="0"/>
              </a:rPr>
              <a:t> hen </a:t>
            </a:r>
            <a:r>
              <a:rPr lang="en-US" dirty="0" err="1">
                <a:latin typeface="Aggrey Roman" panose="02000000000000000000" pitchFamily="2" charset="0"/>
              </a:rPr>
              <a:t>daa</a:t>
            </a:r>
            <a:r>
              <a:rPr lang="en-US" dirty="0">
                <a:latin typeface="Aggrey Roman" panose="02000000000000000000" pitchFamily="2" charset="0"/>
              </a:rPr>
              <a:t> Hallelujah!</a:t>
            </a:r>
          </a:p>
          <a:p>
            <a:pPr marL="0" indent="0">
              <a:spcBef>
                <a:spcPts val="0"/>
              </a:spcBef>
              <a:buNone/>
            </a:pPr>
            <a:endParaRPr lang="en-US" dirty="0">
              <a:latin typeface="Aggrey Roman" panose="02000000000000000000" pitchFamily="2" charset="0"/>
            </a:endParaRPr>
          </a:p>
          <a:p>
            <a:pPr marL="0" indent="0">
              <a:spcBef>
                <a:spcPts val="0"/>
              </a:spcBef>
              <a:buNone/>
            </a:pPr>
            <a:r>
              <a:rPr lang="en-US" i="1" dirty="0" err="1">
                <a:latin typeface="Aggrey Roman" panose="02000000000000000000" pitchFamily="2" charset="0"/>
              </a:rPr>
              <a:t>Ndzemba</a:t>
            </a:r>
            <a:r>
              <a:rPr lang="en-US" i="1" dirty="0">
                <a:latin typeface="Aggrey Roman" panose="02000000000000000000" pitchFamily="2" charset="0"/>
              </a:rPr>
              <a:t> </a:t>
            </a:r>
            <a:r>
              <a:rPr lang="en-US" i="1" dirty="0" err="1">
                <a:latin typeface="Aggrey Roman" panose="02000000000000000000" pitchFamily="2" charset="0"/>
              </a:rPr>
              <a:t>nyina</a:t>
            </a:r>
            <a:r>
              <a:rPr lang="en-US" i="1" dirty="0">
                <a:latin typeface="Aggrey Roman" panose="02000000000000000000" pitchFamily="2" charset="0"/>
              </a:rPr>
              <a:t> ka d[ Woy[ }hen </a:t>
            </a:r>
            <a:r>
              <a:rPr lang="en-US" i="1" dirty="0" err="1">
                <a:latin typeface="Aggrey Roman" panose="02000000000000000000" pitchFamily="2" charset="0"/>
              </a:rPr>
              <a:t>ampa</a:t>
            </a:r>
            <a:endParaRPr lang="en-US" i="1" dirty="0">
              <a:latin typeface="Aggrey Roman" panose="02000000000000000000" pitchFamily="2" charset="0"/>
            </a:endParaRPr>
          </a:p>
          <a:p>
            <a:pPr marL="0" indent="0">
              <a:spcBef>
                <a:spcPts val="0"/>
              </a:spcBef>
              <a:buNone/>
            </a:pPr>
            <a:r>
              <a:rPr lang="en-US" i="1" dirty="0">
                <a:latin typeface="Aggrey Roman" panose="02000000000000000000" pitchFamily="2" charset="0"/>
              </a:rPr>
              <a:t>Ama h[n </a:t>
            </a:r>
            <a:r>
              <a:rPr lang="en-US" i="1" dirty="0" err="1">
                <a:latin typeface="Aggrey Roman" panose="02000000000000000000" pitchFamily="2" charset="0"/>
              </a:rPr>
              <a:t>nso</a:t>
            </a:r>
            <a:r>
              <a:rPr lang="en-US" i="1" dirty="0">
                <a:latin typeface="Aggrey Roman" panose="02000000000000000000" pitchFamily="2" charset="0"/>
              </a:rPr>
              <a:t> y[ay[ </a:t>
            </a:r>
            <a:r>
              <a:rPr lang="en-US" i="1" dirty="0" err="1">
                <a:latin typeface="Aggrey Roman" panose="02000000000000000000" pitchFamily="2" charset="0"/>
              </a:rPr>
              <a:t>adehye</a:t>
            </a:r>
            <a:r>
              <a:rPr lang="en-US" i="1" dirty="0">
                <a:latin typeface="Aggrey Roman" panose="02000000000000000000" pitchFamily="2" charset="0"/>
              </a:rPr>
              <a:t>.</a:t>
            </a:r>
          </a:p>
          <a:p>
            <a:pPr marL="0" indent="0">
              <a:spcBef>
                <a:spcPts val="0"/>
              </a:spcBef>
              <a:buNone/>
            </a:pPr>
            <a:r>
              <a:rPr lang="en-US" i="1" dirty="0">
                <a:latin typeface="Aggrey Roman" panose="02000000000000000000" pitchFamily="2" charset="0"/>
              </a:rPr>
              <a:t>Y[b]</a:t>
            </a:r>
            <a:r>
              <a:rPr lang="en-US" i="1" dirty="0" err="1">
                <a:latin typeface="Aggrey Roman" panose="02000000000000000000" pitchFamily="2" charset="0"/>
              </a:rPr>
              <a:t>som</a:t>
            </a:r>
            <a:r>
              <a:rPr lang="en-US" i="1" dirty="0">
                <a:latin typeface="Aggrey Roman" panose="02000000000000000000" pitchFamily="2" charset="0"/>
              </a:rPr>
              <a:t> Woo, Nyame </a:t>
            </a:r>
            <a:r>
              <a:rPr lang="en-US" i="1" dirty="0" err="1">
                <a:latin typeface="Aggrey Roman" panose="02000000000000000000" pitchFamily="2" charset="0"/>
              </a:rPr>
              <a:t>ei</a:t>
            </a:r>
            <a:r>
              <a:rPr lang="en-US" i="1" dirty="0">
                <a:latin typeface="Aggrey Roman" panose="02000000000000000000" pitchFamily="2" charset="0"/>
              </a:rPr>
              <a:t>, </a:t>
            </a:r>
            <a:r>
              <a:rPr lang="en-US" i="1" dirty="0" err="1">
                <a:latin typeface="Aggrey Roman" panose="02000000000000000000" pitchFamily="2" charset="0"/>
              </a:rPr>
              <a:t>Yehyira</a:t>
            </a:r>
            <a:r>
              <a:rPr lang="en-US" i="1" dirty="0">
                <a:latin typeface="Aggrey Roman" panose="02000000000000000000" pitchFamily="2" charset="0"/>
              </a:rPr>
              <a:t> Woo </a:t>
            </a:r>
            <a:r>
              <a:rPr lang="en-US" i="1" dirty="0" err="1">
                <a:latin typeface="Aggrey Roman" panose="02000000000000000000" pitchFamily="2" charset="0"/>
              </a:rPr>
              <a:t>daadaa</a:t>
            </a:r>
            <a:endParaRPr lang="en-US" i="1" dirty="0">
              <a:latin typeface="Aggrey Roman" panose="02000000000000000000" pitchFamily="2" charset="0"/>
            </a:endParaRPr>
          </a:p>
          <a:p>
            <a:pPr marL="0" indent="0">
              <a:spcBef>
                <a:spcPts val="0"/>
              </a:spcBef>
              <a:buNone/>
            </a:pPr>
            <a:r>
              <a:rPr lang="en-US" i="1" dirty="0">
                <a:latin typeface="Aggrey Roman" panose="02000000000000000000" pitchFamily="2" charset="0"/>
              </a:rPr>
              <a:t>Nyame </a:t>
            </a:r>
            <a:r>
              <a:rPr lang="en-US" i="1" dirty="0" err="1">
                <a:latin typeface="Aggrey Roman" panose="02000000000000000000" pitchFamily="2" charset="0"/>
              </a:rPr>
              <a:t>dzi</a:t>
            </a:r>
            <a:r>
              <a:rPr lang="en-US" i="1" dirty="0">
                <a:latin typeface="Aggrey Roman" panose="02000000000000000000" pitchFamily="2" charset="0"/>
              </a:rPr>
              <a:t> hen </a:t>
            </a:r>
            <a:r>
              <a:rPr lang="en-US" i="1" dirty="0" err="1">
                <a:latin typeface="Aggrey Roman" panose="02000000000000000000" pitchFamily="2" charset="0"/>
              </a:rPr>
              <a:t>daa</a:t>
            </a:r>
            <a:r>
              <a:rPr lang="en-US" i="1" dirty="0">
                <a:latin typeface="Aggrey Roman" panose="02000000000000000000" pitchFamily="2" charset="0"/>
              </a:rPr>
              <a:t> Hallelujah!</a:t>
            </a:r>
          </a:p>
          <a:p>
            <a:pPr marL="0" indent="0">
              <a:buNone/>
            </a:pPr>
            <a:endParaRPr lang="en-US" dirty="0"/>
          </a:p>
          <a:p>
            <a:pPr marL="0" indent="0">
              <a:spcBef>
                <a:spcPts val="0"/>
              </a:spcBef>
              <a:buNone/>
            </a:pPr>
            <a:r>
              <a:rPr lang="en-US" dirty="0">
                <a:latin typeface="Aggrey Roman" panose="02000000000000000000" pitchFamily="2" charset="0"/>
              </a:rPr>
              <a:t>Sor a b]</a:t>
            </a:r>
            <a:r>
              <a:rPr lang="en-US" dirty="0" err="1">
                <a:latin typeface="Aggrey Roman" panose="02000000000000000000" pitchFamily="2" charset="0"/>
              </a:rPr>
              <a:t>fo</a:t>
            </a:r>
            <a:r>
              <a:rPr lang="en-US" dirty="0">
                <a:latin typeface="Aggrey Roman" panose="02000000000000000000" pitchFamily="2" charset="0"/>
              </a:rPr>
              <a:t> </a:t>
            </a:r>
            <a:r>
              <a:rPr lang="en-US" dirty="0" err="1">
                <a:latin typeface="Aggrey Roman" panose="02000000000000000000" pitchFamily="2" charset="0"/>
              </a:rPr>
              <a:t>mpempem</a:t>
            </a:r>
            <a:r>
              <a:rPr lang="en-US" dirty="0">
                <a:latin typeface="Aggrey Roman" panose="02000000000000000000" pitchFamily="2" charset="0"/>
              </a:rPr>
              <a:t> </a:t>
            </a:r>
            <a:r>
              <a:rPr lang="en-US" dirty="0" err="1">
                <a:latin typeface="Aggrey Roman" panose="02000000000000000000" pitchFamily="2" charset="0"/>
              </a:rPr>
              <a:t>atwa</a:t>
            </a:r>
            <a:r>
              <a:rPr lang="en-US" dirty="0">
                <a:latin typeface="Aggrey Roman" panose="02000000000000000000" pitchFamily="2" charset="0"/>
              </a:rPr>
              <a:t> </a:t>
            </a:r>
            <a:r>
              <a:rPr lang="en-US" dirty="0" err="1">
                <a:latin typeface="Aggrey Roman" panose="02000000000000000000" pitchFamily="2" charset="0"/>
              </a:rPr>
              <a:t>woho</a:t>
            </a:r>
            <a:r>
              <a:rPr lang="en-US" dirty="0">
                <a:latin typeface="Aggrey Roman" panose="02000000000000000000" pitchFamily="2" charset="0"/>
              </a:rPr>
              <a:t> </a:t>
            </a:r>
            <a:r>
              <a:rPr lang="en-US" dirty="0" err="1">
                <a:latin typeface="Aggrey Roman" panose="02000000000000000000" pitchFamily="2" charset="0"/>
              </a:rPr>
              <a:t>ahyia</a:t>
            </a:r>
            <a:endParaRPr lang="en-US" dirty="0">
              <a:latin typeface="Aggrey Roman" panose="02000000000000000000" pitchFamily="2" charset="0"/>
            </a:endParaRPr>
          </a:p>
          <a:p>
            <a:pPr marL="0" indent="0">
              <a:spcBef>
                <a:spcPts val="0"/>
              </a:spcBef>
              <a:buNone/>
            </a:pPr>
            <a:r>
              <a:rPr lang="en-US" dirty="0">
                <a:latin typeface="Aggrey Roman" panose="02000000000000000000" pitchFamily="2" charset="0"/>
              </a:rPr>
              <a:t>W]tow </a:t>
            </a:r>
            <a:r>
              <a:rPr lang="en-US" dirty="0" err="1">
                <a:latin typeface="Aggrey Roman" panose="02000000000000000000" pitchFamily="2" charset="0"/>
              </a:rPr>
              <a:t>ndwom</a:t>
            </a:r>
            <a:r>
              <a:rPr lang="en-US" dirty="0">
                <a:latin typeface="Aggrey Roman" panose="02000000000000000000" pitchFamily="2" charset="0"/>
              </a:rPr>
              <a:t> </a:t>
            </a:r>
            <a:r>
              <a:rPr lang="en-US" dirty="0" err="1">
                <a:latin typeface="Aggrey Roman" panose="02000000000000000000" pitchFamily="2" charset="0"/>
              </a:rPr>
              <a:t>yi</a:t>
            </a:r>
            <a:r>
              <a:rPr lang="en-US" dirty="0">
                <a:latin typeface="Aggrey Roman" panose="02000000000000000000" pitchFamily="2" charset="0"/>
              </a:rPr>
              <a:t> </a:t>
            </a:r>
            <a:r>
              <a:rPr lang="en-US" dirty="0" err="1">
                <a:latin typeface="Aggrey Roman" panose="02000000000000000000" pitchFamily="2" charset="0"/>
              </a:rPr>
              <a:t>W’ay</a:t>
            </a:r>
            <a:r>
              <a:rPr lang="en-US" dirty="0">
                <a:latin typeface="Aggrey Roman" panose="02000000000000000000" pitchFamily="2" charset="0"/>
              </a:rPr>
              <a:t>[w </a:t>
            </a:r>
            <a:r>
              <a:rPr lang="en-US" dirty="0" err="1">
                <a:latin typeface="Aggrey Roman" panose="02000000000000000000" pitchFamily="2" charset="0"/>
              </a:rPr>
              <a:t>daa</a:t>
            </a:r>
            <a:r>
              <a:rPr lang="en-US" dirty="0">
                <a:latin typeface="Aggrey Roman" panose="02000000000000000000" pitchFamily="2" charset="0"/>
              </a:rPr>
              <a:t>, Me </a:t>
            </a:r>
            <a:r>
              <a:rPr lang="en-US" dirty="0" err="1">
                <a:latin typeface="Aggrey Roman" panose="02000000000000000000" pitchFamily="2" charset="0"/>
              </a:rPr>
              <a:t>Nyamei</a:t>
            </a:r>
            <a:endParaRPr lang="en-US" dirty="0">
              <a:latin typeface="Aggrey Roman" panose="02000000000000000000" pitchFamily="2" charset="0"/>
            </a:endParaRPr>
          </a:p>
          <a:p>
            <a:pPr marL="0" indent="0">
              <a:spcBef>
                <a:spcPts val="0"/>
              </a:spcBef>
              <a:buNone/>
            </a:pPr>
            <a:r>
              <a:rPr lang="en-US" dirty="0">
                <a:latin typeface="Aggrey Roman" panose="02000000000000000000" pitchFamily="2" charset="0"/>
              </a:rPr>
              <a:t>W]</a:t>
            </a:r>
            <a:r>
              <a:rPr lang="en-US" dirty="0" err="1">
                <a:latin typeface="Aggrey Roman" panose="02000000000000000000" pitchFamily="2" charset="0"/>
              </a:rPr>
              <a:t>koto</a:t>
            </a:r>
            <a:r>
              <a:rPr lang="en-US" dirty="0">
                <a:latin typeface="Aggrey Roman" panose="02000000000000000000" pitchFamily="2" charset="0"/>
              </a:rPr>
              <a:t> s]re Wo, </a:t>
            </a:r>
            <a:r>
              <a:rPr lang="en-US" dirty="0" err="1">
                <a:latin typeface="Aggrey Roman" panose="02000000000000000000" pitchFamily="2" charset="0"/>
              </a:rPr>
              <a:t>Tumfo</a:t>
            </a:r>
            <a:r>
              <a:rPr lang="en-US" dirty="0">
                <a:latin typeface="Aggrey Roman" panose="02000000000000000000" pitchFamily="2" charset="0"/>
              </a:rPr>
              <a:t> </a:t>
            </a:r>
            <a:r>
              <a:rPr lang="en-US" dirty="0" err="1">
                <a:latin typeface="Aggrey Roman" panose="02000000000000000000" pitchFamily="2" charset="0"/>
              </a:rPr>
              <a:t>Enyimnyam</a:t>
            </a:r>
            <a:r>
              <a:rPr lang="en-US" dirty="0">
                <a:latin typeface="Aggrey Roman" panose="02000000000000000000" pitchFamily="2" charset="0"/>
              </a:rPr>
              <a:t> hen,</a:t>
            </a:r>
          </a:p>
          <a:p>
            <a:pPr marL="0" indent="0">
              <a:spcBef>
                <a:spcPts val="0"/>
              </a:spcBef>
              <a:buNone/>
            </a:pPr>
            <a:r>
              <a:rPr lang="en-US" dirty="0">
                <a:latin typeface="Aggrey Roman" panose="02000000000000000000" pitchFamily="2" charset="0"/>
              </a:rPr>
              <a:t>Wo a </a:t>
            </a:r>
            <a:r>
              <a:rPr lang="en-US" dirty="0" err="1">
                <a:latin typeface="Aggrey Roman" panose="02000000000000000000" pitchFamily="2" charset="0"/>
              </a:rPr>
              <a:t>W’ahendzi</a:t>
            </a:r>
            <a:r>
              <a:rPr lang="en-US" dirty="0">
                <a:latin typeface="Aggrey Roman" panose="02000000000000000000" pitchFamily="2" charset="0"/>
              </a:rPr>
              <a:t> </a:t>
            </a:r>
            <a:r>
              <a:rPr lang="en-US" dirty="0" err="1">
                <a:latin typeface="Aggrey Roman" panose="02000000000000000000" pitchFamily="2" charset="0"/>
              </a:rPr>
              <a:t>remb</a:t>
            </a:r>
            <a:r>
              <a:rPr lang="en-US" dirty="0">
                <a:latin typeface="Aggrey Roman" panose="02000000000000000000" pitchFamily="2" charset="0"/>
              </a:rPr>
              <a:t>] adze </a:t>
            </a:r>
            <a:r>
              <a:rPr lang="en-US" dirty="0" err="1">
                <a:latin typeface="Aggrey Roman" panose="02000000000000000000" pitchFamily="2" charset="0"/>
              </a:rPr>
              <a:t>dao</a:t>
            </a:r>
            <a:r>
              <a:rPr lang="en-US" dirty="0">
                <a:latin typeface="Aggrey Roman" panose="02000000000000000000" pitchFamily="2" charset="0"/>
              </a:rPr>
              <a: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8293716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978793"/>
          </a:xfrm>
          <a:solidFill>
            <a:srgbClr val="002060"/>
          </a:solidFill>
        </p:spPr>
        <p:txBody>
          <a:bodyPr>
            <a:normAutofit/>
          </a:bodyPr>
          <a:lstStyle/>
          <a:p>
            <a:r>
              <a:rPr lang="en-US" sz="3200" dirty="0">
                <a:solidFill>
                  <a:srgbClr val="FFFF00"/>
                </a:solidFill>
                <a:latin typeface="Arial Rounded MT Bold" panose="020F0704030504030204" pitchFamily="34" charset="0"/>
              </a:rPr>
              <a:t>Hallelujah, Nyame…</a:t>
            </a:r>
          </a:p>
        </p:txBody>
      </p:sp>
      <p:sp>
        <p:nvSpPr>
          <p:cNvPr id="3" name="Content Placeholder 2"/>
          <p:cNvSpPr>
            <a:spLocks noGrp="1"/>
          </p:cNvSpPr>
          <p:nvPr>
            <p:ph idx="1"/>
          </p:nvPr>
        </p:nvSpPr>
        <p:spPr>
          <a:xfrm>
            <a:off x="0" y="862884"/>
            <a:ext cx="12192000" cy="5995115"/>
          </a:xfrm>
          <a:solidFill>
            <a:schemeClr val="accent4">
              <a:lumMod val="20000"/>
              <a:lumOff val="80000"/>
            </a:schemeClr>
          </a:solidFill>
        </p:spPr>
        <p:txBody>
          <a:bodyPr>
            <a:normAutofit/>
          </a:bodyPr>
          <a:lstStyle/>
          <a:p>
            <a:pPr marL="0" indent="0">
              <a:spcBef>
                <a:spcPts val="0"/>
              </a:spcBef>
              <a:buNone/>
            </a:pPr>
            <a:r>
              <a:rPr lang="en-US" sz="3200" dirty="0" err="1">
                <a:latin typeface="Aggrey Roman" panose="02000000000000000000" pitchFamily="2" charset="0"/>
              </a:rPr>
              <a:t>W’ahendzi</a:t>
            </a:r>
            <a:r>
              <a:rPr lang="en-US" sz="3200" dirty="0">
                <a:latin typeface="Aggrey Roman" panose="02000000000000000000" pitchFamily="2" charset="0"/>
              </a:rPr>
              <a:t> </a:t>
            </a:r>
            <a:r>
              <a:rPr lang="en-US" sz="3200" dirty="0" err="1">
                <a:latin typeface="Aggrey Roman" panose="02000000000000000000" pitchFamily="2" charset="0"/>
              </a:rPr>
              <a:t>mbra</a:t>
            </a:r>
            <a:r>
              <a:rPr lang="en-US" sz="3200" dirty="0">
                <a:latin typeface="Aggrey Roman" panose="02000000000000000000" pitchFamily="2" charset="0"/>
              </a:rPr>
              <a:t>, Nyame, Ma </a:t>
            </a:r>
            <a:r>
              <a:rPr lang="en-US" sz="3200" dirty="0" err="1">
                <a:latin typeface="Aggrey Roman" panose="02000000000000000000" pitchFamily="2" charset="0"/>
              </a:rPr>
              <a:t>W’ahendzi</a:t>
            </a:r>
            <a:r>
              <a:rPr lang="en-US" sz="3200" dirty="0">
                <a:latin typeface="Aggrey Roman" panose="02000000000000000000" pitchFamily="2" charset="0"/>
              </a:rPr>
              <a:t> no </a:t>
            </a:r>
            <a:r>
              <a:rPr lang="en-US" sz="3200" dirty="0" err="1">
                <a:latin typeface="Aggrey Roman" panose="02000000000000000000" pitchFamily="2" charset="0"/>
              </a:rPr>
              <a:t>mbra</a:t>
            </a:r>
            <a:r>
              <a:rPr lang="en-US" sz="3200" dirty="0">
                <a:latin typeface="Aggrey Roman" panose="02000000000000000000" pitchFamily="2" charset="0"/>
              </a:rPr>
              <a:t>!</a:t>
            </a:r>
          </a:p>
          <a:p>
            <a:pPr marL="0" indent="0">
              <a:spcBef>
                <a:spcPts val="0"/>
              </a:spcBef>
              <a:buNone/>
            </a:pPr>
            <a:r>
              <a:rPr lang="en-US" sz="3200" dirty="0">
                <a:latin typeface="Aggrey Roman" panose="02000000000000000000" pitchFamily="2" charset="0"/>
              </a:rPr>
              <a:t>Ma </a:t>
            </a:r>
            <a:r>
              <a:rPr lang="en-US" sz="3200" dirty="0" err="1">
                <a:latin typeface="Aggrey Roman" panose="02000000000000000000" pitchFamily="2" charset="0"/>
              </a:rPr>
              <a:t>kr</a:t>
            </a:r>
            <a:r>
              <a:rPr lang="en-US" sz="3200" dirty="0">
                <a:latin typeface="Aggrey Roman" panose="02000000000000000000" pitchFamily="2" charset="0"/>
              </a:rPr>
              <a:t>]</a:t>
            </a:r>
            <a:r>
              <a:rPr lang="en-US" sz="3200" dirty="0" err="1">
                <a:latin typeface="Aggrey Roman" panose="02000000000000000000" pitchFamily="2" charset="0"/>
              </a:rPr>
              <a:t>kr</a:t>
            </a:r>
            <a:r>
              <a:rPr lang="en-US" sz="3200" dirty="0">
                <a:latin typeface="Aggrey Roman" panose="02000000000000000000" pitchFamily="2" charset="0"/>
              </a:rPr>
              <a:t>]</a:t>
            </a:r>
            <a:r>
              <a:rPr lang="en-US" sz="3200" dirty="0" err="1">
                <a:latin typeface="Aggrey Roman" panose="02000000000000000000" pitchFamily="2" charset="0"/>
              </a:rPr>
              <a:t>ny</a:t>
            </a:r>
            <a:r>
              <a:rPr lang="en-US" sz="3200" dirty="0">
                <a:latin typeface="Aggrey Roman" panose="02000000000000000000" pitchFamily="2" charset="0"/>
              </a:rPr>
              <a:t>[ nye d] </a:t>
            </a:r>
            <a:r>
              <a:rPr lang="en-US" sz="3200" dirty="0" err="1">
                <a:latin typeface="Aggrey Roman" panose="02000000000000000000" pitchFamily="2" charset="0"/>
              </a:rPr>
              <a:t>ngye</a:t>
            </a:r>
            <a:r>
              <a:rPr lang="en-US" sz="3200" dirty="0">
                <a:latin typeface="Aggrey Roman" panose="02000000000000000000" pitchFamily="2" charset="0"/>
              </a:rPr>
              <a:t> </a:t>
            </a:r>
            <a:r>
              <a:rPr lang="en-US" sz="3200" dirty="0" err="1">
                <a:latin typeface="Aggrey Roman" panose="02000000000000000000" pitchFamily="2" charset="0"/>
              </a:rPr>
              <a:t>asaase</a:t>
            </a:r>
            <a:r>
              <a:rPr lang="en-US" sz="3200" dirty="0">
                <a:latin typeface="Aggrey Roman" panose="02000000000000000000" pitchFamily="2" charset="0"/>
              </a:rPr>
              <a:t>, Me </a:t>
            </a:r>
            <a:r>
              <a:rPr lang="en-US" sz="3200" dirty="0" err="1">
                <a:latin typeface="Aggrey Roman" panose="02000000000000000000" pitchFamily="2" charset="0"/>
              </a:rPr>
              <a:t>Nyamei</a:t>
            </a:r>
            <a:endParaRPr lang="en-US" sz="3200" dirty="0">
              <a:latin typeface="Aggrey Roman" panose="02000000000000000000" pitchFamily="2" charset="0"/>
            </a:endParaRPr>
          </a:p>
          <a:p>
            <a:pPr marL="0" indent="0">
              <a:spcBef>
                <a:spcPts val="0"/>
              </a:spcBef>
              <a:buNone/>
            </a:pPr>
            <a:r>
              <a:rPr lang="en-US" sz="3200" dirty="0">
                <a:latin typeface="Aggrey Roman" panose="02000000000000000000" pitchFamily="2" charset="0"/>
              </a:rPr>
              <a:t>Fa y[</a:t>
            </a:r>
            <a:r>
              <a:rPr lang="en-US" sz="3200" dirty="0" err="1">
                <a:latin typeface="Aggrey Roman" panose="02000000000000000000" pitchFamily="2" charset="0"/>
              </a:rPr>
              <a:t>abrab</a:t>
            </a:r>
            <a:r>
              <a:rPr lang="en-US" sz="3200" dirty="0">
                <a:latin typeface="Aggrey Roman" panose="02000000000000000000" pitchFamily="2" charset="0"/>
              </a:rPr>
              <a:t>] </a:t>
            </a:r>
            <a:r>
              <a:rPr lang="en-US" sz="3200" dirty="0" err="1">
                <a:latin typeface="Aggrey Roman" panose="02000000000000000000" pitchFamily="2" charset="0"/>
              </a:rPr>
              <a:t>ndomum</a:t>
            </a:r>
            <a:r>
              <a:rPr lang="en-US" sz="3200" dirty="0">
                <a:latin typeface="Aggrey Roman" panose="02000000000000000000" pitchFamily="2" charset="0"/>
              </a:rPr>
              <a:t>, ma y[</a:t>
            </a:r>
            <a:r>
              <a:rPr lang="en-US" sz="3200" dirty="0" err="1">
                <a:latin typeface="Aggrey Roman" panose="02000000000000000000" pitchFamily="2" charset="0"/>
              </a:rPr>
              <a:t>ny</a:t>
            </a:r>
            <a:r>
              <a:rPr lang="en-US" sz="3200" dirty="0">
                <a:latin typeface="Aggrey Roman" panose="02000000000000000000" pitchFamily="2" charset="0"/>
              </a:rPr>
              <a:t>[ </a:t>
            </a:r>
            <a:r>
              <a:rPr lang="en-US" sz="3200" dirty="0" err="1">
                <a:latin typeface="Aggrey Roman" panose="02000000000000000000" pitchFamily="2" charset="0"/>
              </a:rPr>
              <a:t>Wodze</a:t>
            </a:r>
            <a:r>
              <a:rPr lang="en-US" sz="3200" dirty="0">
                <a:latin typeface="Aggrey Roman" panose="02000000000000000000" pitchFamily="2" charset="0"/>
              </a:rPr>
              <a:t> </a:t>
            </a:r>
            <a:r>
              <a:rPr lang="en-US" sz="3200" dirty="0" err="1">
                <a:latin typeface="Aggrey Roman" panose="02000000000000000000" pitchFamily="2" charset="0"/>
              </a:rPr>
              <a:t>koraa</a:t>
            </a:r>
            <a:endParaRPr lang="en-US" sz="3200" dirty="0">
              <a:latin typeface="Aggrey Roman" panose="02000000000000000000" pitchFamily="2" charset="0"/>
            </a:endParaRPr>
          </a:p>
          <a:p>
            <a:pPr marL="0" indent="0">
              <a:spcBef>
                <a:spcPts val="0"/>
              </a:spcBef>
              <a:buNone/>
            </a:pPr>
            <a:r>
              <a:rPr lang="en-US" sz="3200" dirty="0" err="1">
                <a:latin typeface="Aggrey Roman" panose="02000000000000000000" pitchFamily="2" charset="0"/>
              </a:rPr>
              <a:t>Wiadze</a:t>
            </a:r>
            <a:r>
              <a:rPr lang="en-US" sz="3200" dirty="0">
                <a:latin typeface="Aggrey Roman" panose="02000000000000000000" pitchFamily="2" charset="0"/>
              </a:rPr>
              <a:t> </a:t>
            </a:r>
            <a:r>
              <a:rPr lang="en-US" sz="3200" dirty="0" err="1">
                <a:latin typeface="Aggrey Roman" panose="02000000000000000000" pitchFamily="2" charset="0"/>
              </a:rPr>
              <a:t>yi</a:t>
            </a:r>
            <a:r>
              <a:rPr lang="en-US" sz="3200" dirty="0">
                <a:latin typeface="Aggrey Roman" panose="02000000000000000000" pitchFamily="2" charset="0"/>
              </a:rPr>
              <a:t> mu nye Wo </a:t>
            </a:r>
            <a:r>
              <a:rPr lang="en-US" sz="3200" dirty="0" err="1">
                <a:latin typeface="Aggrey Roman" panose="02000000000000000000" pitchFamily="2" charset="0"/>
              </a:rPr>
              <a:t>nky</a:t>
            </a:r>
            <a:r>
              <a:rPr lang="en-US" sz="3200" dirty="0">
                <a:latin typeface="Aggrey Roman" panose="02000000000000000000" pitchFamily="2" charset="0"/>
              </a:rPr>
              <a:t>[n w] </a:t>
            </a:r>
            <a:r>
              <a:rPr lang="en-US" sz="3200" dirty="0" err="1">
                <a:latin typeface="Aggrey Roman" panose="02000000000000000000" pitchFamily="2" charset="0"/>
              </a:rPr>
              <a:t>sor</a:t>
            </a:r>
            <a:r>
              <a:rPr lang="en-US" sz="3200" dirty="0">
                <a:latin typeface="Aggrey Roman" panose="02000000000000000000" pitchFamily="2" charset="0"/>
              </a:rPr>
              <a:t>!</a:t>
            </a:r>
          </a:p>
          <a:p>
            <a:pPr marL="0" indent="0">
              <a:spcBef>
                <a:spcPts val="0"/>
              </a:spcBef>
              <a:buNone/>
            </a:pPr>
            <a:endParaRPr lang="en-US" sz="3200" dirty="0">
              <a:latin typeface="Aggrey Roman" panose="02000000000000000000" pitchFamily="2" charset="0"/>
            </a:endParaRPr>
          </a:p>
          <a:p>
            <a:pPr marL="0" indent="0">
              <a:spcBef>
                <a:spcPts val="0"/>
              </a:spcBef>
              <a:buNone/>
            </a:pPr>
            <a:r>
              <a:rPr lang="en-US" sz="3200" i="1" dirty="0" err="1">
                <a:latin typeface="Aggrey Roman" panose="02000000000000000000" pitchFamily="2" charset="0"/>
              </a:rPr>
              <a:t>Ndzemba</a:t>
            </a:r>
            <a:r>
              <a:rPr lang="en-US" sz="3200" i="1" dirty="0">
                <a:latin typeface="Aggrey Roman" panose="02000000000000000000" pitchFamily="2" charset="0"/>
              </a:rPr>
              <a:t> </a:t>
            </a:r>
            <a:r>
              <a:rPr lang="en-US" sz="3200" i="1" dirty="0" err="1">
                <a:latin typeface="Aggrey Roman" panose="02000000000000000000" pitchFamily="2" charset="0"/>
              </a:rPr>
              <a:t>nyina</a:t>
            </a:r>
            <a:r>
              <a:rPr lang="en-US" sz="3200" i="1" dirty="0">
                <a:latin typeface="Aggrey Roman" panose="02000000000000000000" pitchFamily="2" charset="0"/>
              </a:rPr>
              <a:t> ka d[ Woy[ }hen </a:t>
            </a:r>
            <a:r>
              <a:rPr lang="en-US" sz="3200" i="1" dirty="0" err="1">
                <a:latin typeface="Aggrey Roman" panose="02000000000000000000" pitchFamily="2" charset="0"/>
              </a:rPr>
              <a:t>ampa</a:t>
            </a:r>
            <a:endParaRPr lang="en-US" sz="3200" i="1" dirty="0">
              <a:latin typeface="Aggrey Roman" panose="02000000000000000000" pitchFamily="2" charset="0"/>
            </a:endParaRPr>
          </a:p>
          <a:p>
            <a:pPr marL="0" indent="0">
              <a:spcBef>
                <a:spcPts val="0"/>
              </a:spcBef>
              <a:buNone/>
            </a:pPr>
            <a:r>
              <a:rPr lang="en-US" sz="3200" i="1" dirty="0">
                <a:latin typeface="Aggrey Roman" panose="02000000000000000000" pitchFamily="2" charset="0"/>
              </a:rPr>
              <a:t>Ama h[n </a:t>
            </a:r>
            <a:r>
              <a:rPr lang="en-US" sz="3200" i="1" dirty="0" err="1">
                <a:latin typeface="Aggrey Roman" panose="02000000000000000000" pitchFamily="2" charset="0"/>
              </a:rPr>
              <a:t>nso</a:t>
            </a:r>
            <a:r>
              <a:rPr lang="en-US" sz="3200" i="1" dirty="0">
                <a:latin typeface="Aggrey Roman" panose="02000000000000000000" pitchFamily="2" charset="0"/>
              </a:rPr>
              <a:t> y[ay[ </a:t>
            </a:r>
            <a:r>
              <a:rPr lang="en-US" sz="3200" i="1" dirty="0" err="1">
                <a:latin typeface="Aggrey Roman" panose="02000000000000000000" pitchFamily="2" charset="0"/>
              </a:rPr>
              <a:t>adehye</a:t>
            </a:r>
            <a:r>
              <a:rPr lang="en-US" sz="3200" i="1" dirty="0">
                <a:latin typeface="Aggrey Roman" panose="02000000000000000000" pitchFamily="2" charset="0"/>
              </a:rPr>
              <a:t>.</a:t>
            </a:r>
          </a:p>
          <a:p>
            <a:pPr marL="0" indent="0">
              <a:spcBef>
                <a:spcPts val="0"/>
              </a:spcBef>
              <a:buNone/>
            </a:pPr>
            <a:r>
              <a:rPr lang="en-US" sz="3200" i="1" dirty="0">
                <a:latin typeface="Aggrey Roman" panose="02000000000000000000" pitchFamily="2" charset="0"/>
              </a:rPr>
              <a:t>Y[b]</a:t>
            </a:r>
            <a:r>
              <a:rPr lang="en-US" sz="3200" i="1" dirty="0" err="1">
                <a:latin typeface="Aggrey Roman" panose="02000000000000000000" pitchFamily="2" charset="0"/>
              </a:rPr>
              <a:t>som</a:t>
            </a:r>
            <a:r>
              <a:rPr lang="en-US" sz="3200" i="1" dirty="0">
                <a:latin typeface="Aggrey Roman" panose="02000000000000000000" pitchFamily="2" charset="0"/>
              </a:rPr>
              <a:t> Woo, Nyame </a:t>
            </a:r>
            <a:r>
              <a:rPr lang="en-US" sz="3200" i="1" dirty="0" err="1">
                <a:latin typeface="Aggrey Roman" panose="02000000000000000000" pitchFamily="2" charset="0"/>
              </a:rPr>
              <a:t>ei</a:t>
            </a:r>
            <a:r>
              <a:rPr lang="en-US" sz="3200" i="1" dirty="0">
                <a:latin typeface="Aggrey Roman" panose="02000000000000000000" pitchFamily="2" charset="0"/>
              </a:rPr>
              <a:t>, </a:t>
            </a:r>
            <a:r>
              <a:rPr lang="en-US" sz="3200" i="1" dirty="0" err="1">
                <a:latin typeface="Aggrey Roman" panose="02000000000000000000" pitchFamily="2" charset="0"/>
              </a:rPr>
              <a:t>Yehyira</a:t>
            </a:r>
            <a:r>
              <a:rPr lang="en-US" sz="3200" i="1" dirty="0">
                <a:latin typeface="Aggrey Roman" panose="02000000000000000000" pitchFamily="2" charset="0"/>
              </a:rPr>
              <a:t> Woo </a:t>
            </a:r>
            <a:r>
              <a:rPr lang="en-US" sz="3200" i="1" dirty="0" err="1">
                <a:latin typeface="Aggrey Roman" panose="02000000000000000000" pitchFamily="2" charset="0"/>
              </a:rPr>
              <a:t>daadaa</a:t>
            </a:r>
            <a:endParaRPr lang="en-US" sz="3200" i="1" dirty="0">
              <a:latin typeface="Aggrey Roman" panose="02000000000000000000" pitchFamily="2" charset="0"/>
            </a:endParaRPr>
          </a:p>
          <a:p>
            <a:pPr marL="0" indent="0">
              <a:spcBef>
                <a:spcPts val="0"/>
              </a:spcBef>
              <a:buNone/>
            </a:pPr>
            <a:r>
              <a:rPr lang="en-US" sz="3200" i="1" dirty="0">
                <a:latin typeface="Aggrey Roman" panose="02000000000000000000" pitchFamily="2" charset="0"/>
              </a:rPr>
              <a:t>Nyame </a:t>
            </a:r>
            <a:r>
              <a:rPr lang="en-US" sz="3200" i="1" dirty="0" err="1">
                <a:latin typeface="Aggrey Roman" panose="02000000000000000000" pitchFamily="2" charset="0"/>
              </a:rPr>
              <a:t>dzi</a:t>
            </a:r>
            <a:r>
              <a:rPr lang="en-US" sz="3200" i="1" dirty="0">
                <a:latin typeface="Aggrey Roman" panose="02000000000000000000" pitchFamily="2" charset="0"/>
              </a:rPr>
              <a:t> hen </a:t>
            </a:r>
            <a:r>
              <a:rPr lang="en-US" sz="3200" i="1" dirty="0" err="1">
                <a:latin typeface="Aggrey Roman" panose="02000000000000000000" pitchFamily="2" charset="0"/>
              </a:rPr>
              <a:t>daa</a:t>
            </a:r>
            <a:r>
              <a:rPr lang="en-US" sz="3200" i="1" dirty="0">
                <a:latin typeface="Aggrey Roman" panose="02000000000000000000" pitchFamily="2" charset="0"/>
              </a:rPr>
              <a:t> Hallelujah!</a:t>
            </a:r>
          </a:p>
        </p:txBody>
      </p:sp>
    </p:spTree>
    <p:extLst>
      <p:ext uri="{BB962C8B-B14F-4D97-AF65-F5344CB8AC3E}">
        <p14:creationId xmlns:p14="http://schemas.microsoft.com/office/powerpoint/2010/main" val="1137902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219200"/>
          </a:xfrm>
          <a:solidFill>
            <a:schemeClr val="accent1"/>
          </a:solidFill>
        </p:spPr>
        <p:txBody>
          <a:bodyPr/>
          <a:lstStyle/>
          <a:p>
            <a:r>
              <a:rPr lang="en-US" dirty="0">
                <a:latin typeface="Aharoni" panose="02010803020104030203" pitchFamily="2" charset="-79"/>
                <a:cs typeface="Aharoni" panose="02010803020104030203" pitchFamily="2" charset="-79"/>
              </a:rPr>
              <a:t>Introduction: Acts 16: 23 -26</a:t>
            </a:r>
          </a:p>
        </p:txBody>
      </p:sp>
      <p:sp>
        <p:nvSpPr>
          <p:cNvPr id="3" name="Content Placeholder 2"/>
          <p:cNvSpPr>
            <a:spLocks noGrp="1"/>
          </p:cNvSpPr>
          <p:nvPr>
            <p:ph idx="1"/>
          </p:nvPr>
        </p:nvSpPr>
        <p:spPr>
          <a:xfrm>
            <a:off x="0" y="1085850"/>
            <a:ext cx="12192000" cy="5772149"/>
          </a:xfrm>
          <a:solidFill>
            <a:srgbClr val="F3CDDD"/>
          </a:solidFill>
        </p:spPr>
        <p:txBody>
          <a:bodyPr>
            <a:noAutofit/>
          </a:bodyPr>
          <a:lstStyle/>
          <a:p>
            <a:pPr marL="0" indent="0">
              <a:buNone/>
            </a:pPr>
            <a:br>
              <a:rPr lang="en-US" sz="2400" dirty="0"/>
            </a:br>
            <a:r>
              <a:rPr lang="en-US" dirty="0"/>
              <a:t>…22The crowd joined in the attack against Paul and Silas, and the magistrates ordered that they be stripped and beaten with rods. 23</a:t>
            </a:r>
            <a:r>
              <a:rPr lang="en-US" dirty="0">
                <a:hlinkClick r:id="rId2" tooltip="5037: te (Conj) -- And, both. A primary particle of connection or addition; both or also.">
                  <a:extLst>
                    <a:ext uri="{A12FA001-AC4F-418D-AE19-62706E023703}">
                      <ahyp:hlinkClr xmlns:ahyp="http://schemas.microsoft.com/office/drawing/2018/hyperlinkcolor" val="tx"/>
                    </a:ext>
                  </a:extLst>
                </a:hlinkClick>
              </a:rPr>
              <a:t>And</a:t>
            </a:r>
            <a:r>
              <a:rPr lang="en-US" dirty="0"/>
              <a:t> </a:t>
            </a:r>
            <a:r>
              <a:rPr lang="en-US" dirty="0">
                <a:hlinkClick r:id="rId3" tooltip="2007: epithentes (V-APA-NMP) -- To put, place upon, lay on; I add, give in addition. From epi and tithemi; to impose.">
                  <a:extLst>
                    <a:ext uri="{A12FA001-AC4F-418D-AE19-62706E023703}">
                      <ahyp:hlinkClr xmlns:ahyp="http://schemas.microsoft.com/office/drawing/2018/hyperlinkcolor" val="tx"/>
                    </a:ext>
                  </a:extLst>
                </a:hlinkClick>
              </a:rPr>
              <a:t>after striking</a:t>
            </a:r>
            <a:r>
              <a:rPr lang="en-US" dirty="0"/>
              <a:t> </a:t>
            </a:r>
            <a:r>
              <a:rPr lang="en-US" dirty="0">
                <a:hlinkClick r:id="rId4" tooltip="846: autois (PPro-DM3P) -- He, she, it, they, them, same. From the particle au; the reflexive pronoun self, used of the third person, and of the other persons.">
                  <a:extLst>
                    <a:ext uri="{A12FA001-AC4F-418D-AE19-62706E023703}">
                      <ahyp:hlinkClr xmlns:ahyp="http://schemas.microsoft.com/office/drawing/2018/hyperlinkcolor" val="tx"/>
                    </a:ext>
                  </a:extLst>
                </a:hlinkClick>
              </a:rPr>
              <a:t>them</a:t>
            </a:r>
            <a:r>
              <a:rPr lang="en-US" dirty="0"/>
              <a:t> </a:t>
            </a:r>
            <a:r>
              <a:rPr lang="en-US" dirty="0">
                <a:hlinkClick r:id="rId5" tooltip="4183: pollas (Adj-AFP) -- Much, many; often. ">
                  <a:extLst>
                    <a:ext uri="{A12FA001-AC4F-418D-AE19-62706E023703}">
                      <ahyp:hlinkClr xmlns:ahyp="http://schemas.microsoft.com/office/drawing/2018/hyperlinkcolor" val="tx"/>
                    </a:ext>
                  </a:extLst>
                </a:hlinkClick>
              </a:rPr>
              <a:t>with many</a:t>
            </a:r>
            <a:r>
              <a:rPr lang="en-US" dirty="0"/>
              <a:t> </a:t>
            </a:r>
            <a:r>
              <a:rPr lang="en-US" dirty="0">
                <a:hlinkClick r:id="rId6" tooltip="4127: plēgas (N-AFP) -- A blow, stripe, wound; an affliction, plague. From plesso; a stroke; by implication, a wound; figuratively, a calamity.">
                  <a:extLst>
                    <a:ext uri="{A12FA001-AC4F-418D-AE19-62706E023703}">
                      <ahyp:hlinkClr xmlns:ahyp="http://schemas.microsoft.com/office/drawing/2018/hyperlinkcolor" val="tx"/>
                    </a:ext>
                  </a:extLst>
                </a:hlinkClick>
              </a:rPr>
              <a:t>blows,</a:t>
            </a:r>
            <a:r>
              <a:rPr lang="en-US" dirty="0"/>
              <a:t> </a:t>
            </a:r>
            <a:r>
              <a:rPr lang="en-US" dirty="0">
                <a:hlinkClick r:id="rId7" tooltip="906: ebalon (V-AIA-3P) -- (a) I cast, throw, rush, (b) often, in the weaker sense: I place, put, drop. A primary verb; to throw.">
                  <a:extLst>
                    <a:ext uri="{A12FA001-AC4F-418D-AE19-62706E023703}">
                      <ahyp:hlinkClr xmlns:ahyp="http://schemas.microsoft.com/office/drawing/2018/hyperlinkcolor" val="tx"/>
                    </a:ext>
                  </a:extLst>
                </a:hlinkClick>
              </a:rPr>
              <a:t>they threw them</a:t>
            </a:r>
            <a:r>
              <a:rPr lang="en-US" dirty="0"/>
              <a:t> </a:t>
            </a:r>
            <a:r>
              <a:rPr lang="en-US" dirty="0">
                <a:hlinkClick r:id="rId8" tooltip="1519: eis (Prep) -- A primary preposition; to or into, of place, time, or purpose; also in adverbial phrases.">
                  <a:extLst>
                    <a:ext uri="{A12FA001-AC4F-418D-AE19-62706E023703}">
                      <ahyp:hlinkClr xmlns:ahyp="http://schemas.microsoft.com/office/drawing/2018/hyperlinkcolor" val="tx"/>
                    </a:ext>
                  </a:extLst>
                </a:hlinkClick>
              </a:rPr>
              <a:t>into</a:t>
            </a:r>
            <a:r>
              <a:rPr lang="en-US" dirty="0"/>
              <a:t> </a:t>
            </a:r>
            <a:r>
              <a:rPr lang="en-US" dirty="0">
                <a:hlinkClick r:id="rId9" tooltip="5438: phylakēn (N-AFS) -- From phulasso; a guarding or, the act, the person; figuratively, the place, the condition, or, the time, literally or figuratively.">
                  <a:extLst>
                    <a:ext uri="{A12FA001-AC4F-418D-AE19-62706E023703}">
                      <ahyp:hlinkClr xmlns:ahyp="http://schemas.microsoft.com/office/drawing/2018/hyperlinkcolor" val="tx"/>
                    </a:ext>
                  </a:extLst>
                </a:hlinkClick>
              </a:rPr>
              <a:t>prison</a:t>
            </a:r>
            <a:r>
              <a:rPr lang="en-US" dirty="0"/>
              <a:t> </a:t>
            </a:r>
            <a:r>
              <a:rPr lang="en-US" dirty="0">
                <a:hlinkClick r:id="rId10" tooltip="3853: parangeilantes (V-APA-NMP) -- To notify, command, charge, entreat solemnly. From para and the base of aggelos; to transmit a message, i.e. to enjoin.">
                  <a:extLst>
                    <a:ext uri="{A12FA001-AC4F-418D-AE19-62706E023703}">
                      <ahyp:hlinkClr xmlns:ahyp="http://schemas.microsoft.com/office/drawing/2018/hyperlinkcolor" val="tx"/>
                    </a:ext>
                  </a:extLst>
                </a:hlinkClick>
              </a:rPr>
              <a:t>and ordered</a:t>
            </a:r>
            <a:r>
              <a:rPr lang="en-US" dirty="0"/>
              <a:t> </a:t>
            </a:r>
            <a:r>
              <a:rPr lang="en-US" dirty="0">
                <a:hlinkClick r:id="rId11" tooltip="3588: tō (Art-DMS) -- The, the definite article. Including the feminine he, and the neuter to in all their inflections; the definite article; the.">
                  <a:extLst>
                    <a:ext uri="{A12FA001-AC4F-418D-AE19-62706E023703}">
                      <ahyp:hlinkClr xmlns:ahyp="http://schemas.microsoft.com/office/drawing/2018/hyperlinkcolor" val="tx"/>
                    </a:ext>
                  </a:extLst>
                </a:hlinkClick>
              </a:rPr>
              <a:t>the</a:t>
            </a:r>
            <a:r>
              <a:rPr lang="en-US" dirty="0"/>
              <a:t> </a:t>
            </a:r>
            <a:r>
              <a:rPr lang="en-US" dirty="0">
                <a:hlinkClick r:id="rId12" tooltip="1200: desmophylaki (N-DMS) -- A keeper of a prison, a jailer. From desmon and phulax; a jailer.">
                  <a:extLst>
                    <a:ext uri="{A12FA001-AC4F-418D-AE19-62706E023703}">
                      <ahyp:hlinkClr xmlns:ahyp="http://schemas.microsoft.com/office/drawing/2018/hyperlinkcolor" val="tx"/>
                    </a:ext>
                  </a:extLst>
                </a:hlinkClick>
              </a:rPr>
              <a:t>jailer</a:t>
            </a:r>
            <a:r>
              <a:rPr lang="en-US" dirty="0"/>
              <a:t> </a:t>
            </a:r>
            <a:r>
              <a:rPr lang="en-US" dirty="0">
                <a:hlinkClick r:id="rId13" tooltip="5083: tērein (V-PNA) -- From teros; to guard, i.e. To note; by implication, to detain; by extension, to withhold; by extension, to withhold.">
                  <a:extLst>
                    <a:ext uri="{A12FA001-AC4F-418D-AE19-62706E023703}">
                      <ahyp:hlinkClr xmlns:ahyp="http://schemas.microsoft.com/office/drawing/2018/hyperlinkcolor" val="tx"/>
                    </a:ext>
                  </a:extLst>
                </a:hlinkClick>
              </a:rPr>
              <a:t>to guard</a:t>
            </a:r>
            <a:r>
              <a:rPr lang="en-US" dirty="0"/>
              <a:t> </a:t>
            </a:r>
            <a:r>
              <a:rPr lang="en-US" dirty="0">
                <a:hlinkClick r:id="rId4" tooltip="846: autous (PPro-AM3P) -- He, she, it, they, them, same. From the particle au; the reflexive pronoun self, used of the third person, and of the other persons.">
                  <a:extLst>
                    <a:ext uri="{A12FA001-AC4F-418D-AE19-62706E023703}">
                      <ahyp:hlinkClr xmlns:ahyp="http://schemas.microsoft.com/office/drawing/2018/hyperlinkcolor" val="tx"/>
                    </a:ext>
                  </a:extLst>
                </a:hlinkClick>
              </a:rPr>
              <a:t>them</a:t>
            </a:r>
            <a:r>
              <a:rPr lang="en-US" dirty="0"/>
              <a:t> </a:t>
            </a:r>
            <a:r>
              <a:rPr lang="en-US" dirty="0">
                <a:hlinkClick r:id="rId14" tooltip="806: asphalōs (Adv) -- Safely, securely, assuredly, certainly. Adverb from asphales; securely.">
                  <a:extLst>
                    <a:ext uri="{A12FA001-AC4F-418D-AE19-62706E023703}">
                      <ahyp:hlinkClr xmlns:ahyp="http://schemas.microsoft.com/office/drawing/2018/hyperlinkcolor" val="tx"/>
                    </a:ext>
                  </a:extLst>
                </a:hlinkClick>
              </a:rPr>
              <a:t>securely.</a:t>
            </a:r>
            <a:r>
              <a:rPr lang="en-US" dirty="0"/>
              <a:t> 24 On receiving this order, he placed them in the inner cell and fastened their feet in the stocks. </a:t>
            </a:r>
          </a:p>
          <a:p>
            <a:pPr marL="0" indent="0">
              <a:buNone/>
            </a:pPr>
            <a:r>
              <a:rPr lang="en-US" b="1" dirty="0"/>
              <a:t>25About midnight Paul and Silas were praying and singing hymns to God, and the other prisoners were listening to them. 26 </a:t>
            </a:r>
            <a:r>
              <a:rPr lang="en-US" b="1" dirty="0">
                <a:hlinkClick r:id="rId15" tooltip="869: aphnō (Adv) -- Suddenly. Adverb from aphanes; unawares, i.e. Unexpectedly.">
                  <a:extLst>
                    <a:ext uri="{A12FA001-AC4F-418D-AE19-62706E023703}">
                      <ahyp:hlinkClr xmlns:ahyp="http://schemas.microsoft.com/office/drawing/2018/hyperlinkcolor" val="tx"/>
                    </a:ext>
                  </a:extLst>
                </a:hlinkClick>
              </a:rPr>
              <a:t>Suddenly</a:t>
            </a:r>
            <a:r>
              <a:rPr lang="en-US" b="1" dirty="0"/>
              <a:t> </a:t>
            </a:r>
            <a:r>
              <a:rPr lang="en-US" b="1" dirty="0">
                <a:hlinkClick r:id="rId16" tooltip="3173: megas (Adj-NMS) -- Large, great, in the widest sense. ">
                  <a:extLst>
                    <a:ext uri="{A12FA001-AC4F-418D-AE19-62706E023703}">
                      <ahyp:hlinkClr xmlns:ahyp="http://schemas.microsoft.com/office/drawing/2018/hyperlinkcolor" val="tx"/>
                    </a:ext>
                  </a:extLst>
                </a:hlinkClick>
              </a:rPr>
              <a:t>a strong</a:t>
            </a:r>
            <a:r>
              <a:rPr lang="en-US" b="1" dirty="0"/>
              <a:t> </a:t>
            </a:r>
            <a:r>
              <a:rPr lang="en-US" b="1" dirty="0">
                <a:hlinkClick r:id="rId17" tooltip="4578: seismos (N-NMS) -- A shaking (as an earthquake); a storm. From seio; a commotion, i.e. a gale, an earthquake.">
                  <a:extLst>
                    <a:ext uri="{A12FA001-AC4F-418D-AE19-62706E023703}">
                      <ahyp:hlinkClr xmlns:ahyp="http://schemas.microsoft.com/office/drawing/2018/hyperlinkcolor" val="tx"/>
                    </a:ext>
                  </a:extLst>
                </a:hlinkClick>
              </a:rPr>
              <a:t>earthquake</a:t>
            </a:r>
            <a:r>
              <a:rPr lang="en-US" b="1" dirty="0"/>
              <a:t> </a:t>
            </a:r>
            <a:r>
              <a:rPr lang="en-US" b="1" dirty="0">
                <a:hlinkClick r:id="rId18" tooltip="4531: saleuthēnai (V-ANP) -- From salos; to waver, i.e. Agitate, rock, topple or destroy; figuratively, to disturb, incite.">
                  <a:extLst>
                    <a:ext uri="{A12FA001-AC4F-418D-AE19-62706E023703}">
                      <ahyp:hlinkClr xmlns:ahyp="http://schemas.microsoft.com/office/drawing/2018/hyperlinkcolor" val="tx"/>
                    </a:ext>
                  </a:extLst>
                </a:hlinkClick>
              </a:rPr>
              <a:t>shook</a:t>
            </a:r>
            <a:r>
              <a:rPr lang="en-US" b="1" dirty="0"/>
              <a:t> </a:t>
            </a:r>
            <a:r>
              <a:rPr lang="en-US" b="1" dirty="0">
                <a:hlinkClick r:id="rId11" tooltip="3588: ta (Art-ANP) -- The, the definite article. Including the feminine he, and the neuter to in all their inflections; the definite article; the.">
                  <a:extLst>
                    <a:ext uri="{A12FA001-AC4F-418D-AE19-62706E023703}">
                      <ahyp:hlinkClr xmlns:ahyp="http://schemas.microsoft.com/office/drawing/2018/hyperlinkcolor" val="tx"/>
                    </a:ext>
                  </a:extLst>
                </a:hlinkClick>
              </a:rPr>
              <a:t>the</a:t>
            </a:r>
            <a:r>
              <a:rPr lang="en-US" b="1" dirty="0"/>
              <a:t> </a:t>
            </a:r>
            <a:r>
              <a:rPr lang="en-US" b="1" dirty="0">
                <a:hlinkClick r:id="rId19" tooltip="2310: themelia (N-ANP) -- From a derivative of tithemi; something put down, i.e. A substruction.">
                  <a:extLst>
                    <a:ext uri="{A12FA001-AC4F-418D-AE19-62706E023703}">
                      <ahyp:hlinkClr xmlns:ahyp="http://schemas.microsoft.com/office/drawing/2018/hyperlinkcolor" val="tx"/>
                    </a:ext>
                  </a:extLst>
                </a:hlinkClick>
              </a:rPr>
              <a:t>foundations</a:t>
            </a:r>
            <a:r>
              <a:rPr lang="en-US" b="1" dirty="0"/>
              <a:t> </a:t>
            </a:r>
            <a:r>
              <a:rPr lang="en-US" b="1" dirty="0">
                <a:hlinkClick r:id="rId11" tooltip="3588: tou (Art-GNS) -- The, the definite article. Including the feminine he, and the neuter to in all their inflections; the definite article; the.">
                  <a:extLst>
                    <a:ext uri="{A12FA001-AC4F-418D-AE19-62706E023703}">
                      <ahyp:hlinkClr xmlns:ahyp="http://schemas.microsoft.com/office/drawing/2018/hyperlinkcolor" val="tx"/>
                    </a:ext>
                  </a:extLst>
                </a:hlinkClick>
              </a:rPr>
              <a:t>of the</a:t>
            </a:r>
            <a:r>
              <a:rPr lang="en-US" b="1" dirty="0"/>
              <a:t> </a:t>
            </a:r>
            <a:r>
              <a:rPr lang="en-US" b="1" dirty="0">
                <a:hlinkClick r:id="rId20" tooltip="1201: desmōtēriou (N-GNS) -- A prison. From a derivative of desmon; a place of bondage, i.e. A dungeon.">
                  <a:extLst>
                    <a:ext uri="{A12FA001-AC4F-418D-AE19-62706E023703}">
                      <ahyp:hlinkClr xmlns:ahyp="http://schemas.microsoft.com/office/drawing/2018/hyperlinkcolor" val="tx"/>
                    </a:ext>
                  </a:extLst>
                </a:hlinkClick>
              </a:rPr>
              <a:t>prison.</a:t>
            </a:r>
            <a:r>
              <a:rPr lang="en-US" b="1" dirty="0"/>
              <a:t> </a:t>
            </a:r>
            <a:r>
              <a:rPr lang="en-US" b="1" dirty="0">
                <a:hlinkClick r:id="rId21" tooltip="3916: parachrēma (Adv) -- Instantly, immediately, on the spot. From para and chrema; at the thing itself, i.e. Instantly.">
                  <a:extLst>
                    <a:ext uri="{A12FA001-AC4F-418D-AE19-62706E023703}">
                      <ahyp:hlinkClr xmlns:ahyp="http://schemas.microsoft.com/office/drawing/2018/hyperlinkcolor" val="tx"/>
                    </a:ext>
                  </a:extLst>
                </a:hlinkClick>
              </a:rPr>
              <a:t>At once</a:t>
            </a:r>
            <a:r>
              <a:rPr lang="en-US" b="1" dirty="0"/>
              <a:t> </a:t>
            </a:r>
            <a:r>
              <a:rPr lang="en-US" b="1" dirty="0">
                <a:hlinkClick r:id="rId22" tooltip="3956: pasai (Adj-NFP) -- All, the whole, every kind of. Including all the forms of declension; apparently a primary word; all, any, every, the whole.">
                  <a:extLst>
                    <a:ext uri="{A12FA001-AC4F-418D-AE19-62706E023703}">
                      <ahyp:hlinkClr xmlns:ahyp="http://schemas.microsoft.com/office/drawing/2018/hyperlinkcolor" val="tx"/>
                    </a:ext>
                  </a:extLst>
                </a:hlinkClick>
              </a:rPr>
              <a:t>all</a:t>
            </a:r>
            <a:r>
              <a:rPr lang="en-US" b="1" dirty="0"/>
              <a:t> </a:t>
            </a:r>
            <a:r>
              <a:rPr lang="en-US" b="1" dirty="0">
                <a:hlinkClick r:id="rId11" tooltip="3588: hai (Art-NFP) -- The, the definite article. Including the feminine he, and the neuter to in all their inflections; the definite article; the.">
                  <a:extLst>
                    <a:ext uri="{A12FA001-AC4F-418D-AE19-62706E023703}">
                      <ahyp:hlinkClr xmlns:ahyp="http://schemas.microsoft.com/office/drawing/2018/hyperlinkcolor" val="tx"/>
                    </a:ext>
                  </a:extLst>
                </a:hlinkClick>
              </a:rPr>
              <a:t>the</a:t>
            </a:r>
            <a:r>
              <a:rPr lang="en-US" b="1" dirty="0"/>
              <a:t> </a:t>
            </a:r>
            <a:r>
              <a:rPr lang="en-US" b="1" dirty="0">
                <a:hlinkClick r:id="rId23" tooltip="2374: thyrai (N-NFP) -- (a) a door, (b) met: an opportunity. Apparently a primary word; a portal or entrance.">
                  <a:extLst>
                    <a:ext uri="{A12FA001-AC4F-418D-AE19-62706E023703}">
                      <ahyp:hlinkClr xmlns:ahyp="http://schemas.microsoft.com/office/drawing/2018/hyperlinkcolor" val="tx"/>
                    </a:ext>
                  </a:extLst>
                </a:hlinkClick>
              </a:rPr>
              <a:t>doors</a:t>
            </a:r>
            <a:r>
              <a:rPr lang="en-US" b="1" dirty="0"/>
              <a:t> </a:t>
            </a:r>
            <a:r>
              <a:rPr lang="en-US" b="1" dirty="0">
                <a:hlinkClick r:id="rId24" tooltip="455: ēneōchthēsan (V-AIP-3P) -- To open. From ana and oigo; to open up.">
                  <a:extLst>
                    <a:ext uri="{A12FA001-AC4F-418D-AE19-62706E023703}">
                      <ahyp:hlinkClr xmlns:ahyp="http://schemas.microsoft.com/office/drawing/2018/hyperlinkcolor" val="tx"/>
                    </a:ext>
                  </a:extLst>
                </a:hlinkClick>
              </a:rPr>
              <a:t>flew open</a:t>
            </a:r>
            <a:r>
              <a:rPr lang="en-US" b="1" dirty="0"/>
              <a:t> </a:t>
            </a:r>
            <a:r>
              <a:rPr lang="en-US" b="1" dirty="0">
                <a:hlinkClick r:id="rId25" tooltip="2532: kai (Conj) -- And, even, also, namely. ">
                  <a:extLst>
                    <a:ext uri="{A12FA001-AC4F-418D-AE19-62706E023703}">
                      <ahyp:hlinkClr xmlns:ahyp="http://schemas.microsoft.com/office/drawing/2018/hyperlinkcolor" val="tx"/>
                    </a:ext>
                  </a:extLst>
                </a:hlinkClick>
              </a:rPr>
              <a:t>and</a:t>
            </a:r>
            <a:r>
              <a:rPr lang="en-US" b="1" dirty="0"/>
              <a:t> </a:t>
            </a:r>
            <a:r>
              <a:rPr lang="en-US" b="1" dirty="0">
                <a:hlinkClick r:id="rId22" tooltip="3956: pantōn (Adj-GMP) -- All, the whole, every kind of. Including all the forms of declension; apparently a primary word; all, any, every, the whole.">
                  <a:extLst>
                    <a:ext uri="{A12FA001-AC4F-418D-AE19-62706E023703}">
                      <ahyp:hlinkClr xmlns:ahyp="http://schemas.microsoft.com/office/drawing/2018/hyperlinkcolor" val="tx"/>
                    </a:ext>
                  </a:extLst>
                </a:hlinkClick>
              </a:rPr>
              <a:t>everyone’s</a:t>
            </a:r>
            <a:r>
              <a:rPr lang="en-US" b="1" dirty="0"/>
              <a:t> </a:t>
            </a:r>
            <a:r>
              <a:rPr lang="en-US" b="1" dirty="0">
                <a:hlinkClick r:id="rId26" tooltip="1199: desma (N-NNP) -- Or desmos des-mos' neuter and masculine respectively from deo; a band, i.e. Ligament or shackle; figuratively, an impediment or disability.">
                  <a:extLst>
                    <a:ext uri="{A12FA001-AC4F-418D-AE19-62706E023703}">
                      <ahyp:hlinkClr xmlns:ahyp="http://schemas.microsoft.com/office/drawing/2018/hyperlinkcolor" val="tx"/>
                    </a:ext>
                  </a:extLst>
                </a:hlinkClick>
              </a:rPr>
              <a:t>chains</a:t>
            </a:r>
            <a:r>
              <a:rPr lang="en-US" b="1" dirty="0"/>
              <a:t> </a:t>
            </a:r>
            <a:r>
              <a:rPr lang="en-US" b="1" dirty="0">
                <a:hlinkClick r:id="rId27" tooltip="447: anethē (V-AIP-3S) -- From ana and hiemi; to let up, i.e. slacken or desert, desist from.">
                  <a:extLst>
                    <a:ext uri="{A12FA001-AC4F-418D-AE19-62706E023703}">
                      <ahyp:hlinkClr xmlns:ahyp="http://schemas.microsoft.com/office/drawing/2018/hyperlinkcolor" val="tx"/>
                    </a:ext>
                  </a:extLst>
                </a:hlinkClick>
              </a:rPr>
              <a:t>came loose.</a:t>
            </a:r>
            <a:r>
              <a:rPr lang="en-US" b="1" dirty="0"/>
              <a:t> </a:t>
            </a:r>
          </a:p>
          <a:p>
            <a:pPr marL="0" indent="0">
              <a:buNone/>
            </a:pPr>
            <a:r>
              <a:rPr lang="en-US" dirty="0"/>
              <a:t>27When the jailer woke up and saw the prison doors open, he drew his sword and was about to kill himself, presuming that the prisoners had escaped. 28But Paul called out in a loud voice, “Do not harm yourself! We are all here!”…</a:t>
            </a:r>
            <a:endParaRPr lang="en-US" b="1" dirty="0">
              <a:solidFill>
                <a:srgbClr val="002060"/>
              </a:solidFill>
              <a:latin typeface="Brush Script MT" panose="03060802040406070304" pitchFamily="66" charset="0"/>
            </a:endParaRPr>
          </a:p>
        </p:txBody>
      </p:sp>
    </p:spTree>
    <p:extLst>
      <p:ext uri="{BB962C8B-B14F-4D97-AF65-F5344CB8AC3E}">
        <p14:creationId xmlns:p14="http://schemas.microsoft.com/office/powerpoint/2010/main" val="11968815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
            <a:ext cx="12192000" cy="957262"/>
          </a:xfrm>
          <a:blipFill>
            <a:blip r:embed="rId2"/>
            <a:tile tx="0" ty="0" sx="100000" sy="100000" flip="none" algn="tl"/>
          </a:blipFill>
        </p:spPr>
        <p:txBody>
          <a:bodyPr>
            <a:normAutofit/>
          </a:bodyPr>
          <a:lstStyle/>
          <a:p>
            <a:r>
              <a:rPr lang="en-US" sz="3600" dirty="0" err="1">
                <a:latin typeface="Aggrey Roman" panose="02000000000000000000" pitchFamily="2" charset="0"/>
              </a:rPr>
              <a:t>Daa</a:t>
            </a:r>
            <a:r>
              <a:rPr lang="en-US" sz="3600" dirty="0">
                <a:latin typeface="Aggrey Roman" panose="02000000000000000000" pitchFamily="2" charset="0"/>
              </a:rPr>
              <a:t> M]</a:t>
            </a:r>
            <a:r>
              <a:rPr lang="en-US" sz="3600" dirty="0" err="1">
                <a:latin typeface="Aggrey Roman" panose="02000000000000000000" pitchFamily="2" charset="0"/>
              </a:rPr>
              <a:t>som</a:t>
            </a:r>
            <a:r>
              <a:rPr lang="en-US" sz="3600" dirty="0">
                <a:latin typeface="Aggrey Roman" panose="02000000000000000000" pitchFamily="2" charset="0"/>
              </a:rPr>
              <a:t> Wo</a:t>
            </a:r>
          </a:p>
        </p:txBody>
      </p:sp>
      <p:sp>
        <p:nvSpPr>
          <p:cNvPr id="3" name="Content Placeholder 2"/>
          <p:cNvSpPr>
            <a:spLocks noGrp="1"/>
          </p:cNvSpPr>
          <p:nvPr>
            <p:ph idx="1"/>
          </p:nvPr>
        </p:nvSpPr>
        <p:spPr>
          <a:xfrm>
            <a:off x="0" y="1071563"/>
            <a:ext cx="12192000" cy="5786437"/>
          </a:xfrm>
          <a:blipFill>
            <a:blip r:embed="rId3"/>
            <a:tile tx="0" ty="0" sx="100000" sy="100000" flip="none" algn="tl"/>
          </a:blipFill>
        </p:spPr>
        <p:txBody>
          <a:bodyPr>
            <a:normAutofit/>
          </a:bodyPr>
          <a:lstStyle/>
          <a:p>
            <a:pPr marL="0" indent="0">
              <a:buNone/>
            </a:pPr>
            <a:endParaRPr lang="en-US" dirty="0">
              <a:latin typeface="Arial Rounded MT Bold" panose="020F0704030504030204" pitchFamily="34" charset="0"/>
            </a:endParaRPr>
          </a:p>
        </p:txBody>
      </p:sp>
    </p:spTree>
    <p:extLst>
      <p:ext uri="{BB962C8B-B14F-4D97-AF65-F5344CB8AC3E}">
        <p14:creationId xmlns:p14="http://schemas.microsoft.com/office/powerpoint/2010/main" val="1564323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93685-F346-48E9-8CE1-48D8237AC364}"/>
              </a:ext>
            </a:extLst>
          </p:cNvPr>
          <p:cNvSpPr>
            <a:spLocks noGrp="1"/>
          </p:cNvSpPr>
          <p:nvPr>
            <p:ph type="title"/>
          </p:nvPr>
        </p:nvSpPr>
        <p:spPr/>
        <p:txBody>
          <a:bodyPr/>
          <a:lstStyle/>
          <a:p>
            <a:r>
              <a:rPr lang="en-US" dirty="0"/>
              <a:t>Our Plan</a:t>
            </a:r>
          </a:p>
        </p:txBody>
      </p:sp>
      <p:sp>
        <p:nvSpPr>
          <p:cNvPr id="3" name="Content Placeholder 2">
            <a:extLst>
              <a:ext uri="{FF2B5EF4-FFF2-40B4-BE49-F238E27FC236}">
                <a16:creationId xmlns:a16="http://schemas.microsoft.com/office/drawing/2014/main" id="{6395BDBB-60CD-46FE-A82C-4B0B6BFD389A}"/>
              </a:ext>
            </a:extLst>
          </p:cNvPr>
          <p:cNvSpPr>
            <a:spLocks noGrp="1"/>
          </p:cNvSpPr>
          <p:nvPr>
            <p:ph idx="1"/>
          </p:nvPr>
        </p:nvSpPr>
        <p:spPr>
          <a:xfrm>
            <a:off x="838200" y="1330036"/>
            <a:ext cx="10515600" cy="4846927"/>
          </a:xfrm>
        </p:spPr>
        <p:txBody>
          <a:bodyPr/>
          <a:lstStyle/>
          <a:p>
            <a:pPr>
              <a:buFont typeface="Wingdings" panose="05000000000000000000" pitchFamily="2" charset="2"/>
              <a:buChar char="§"/>
            </a:pPr>
            <a:r>
              <a:rPr lang="en-US" sz="2400" dirty="0">
                <a:latin typeface="Arial Rounded MT Bold" panose="020F0704030504030204" pitchFamily="34" charset="0"/>
              </a:rPr>
              <a:t>Who are the saints?</a:t>
            </a:r>
          </a:p>
          <a:p>
            <a:pPr>
              <a:buFont typeface="Wingdings" panose="05000000000000000000" pitchFamily="2" charset="2"/>
              <a:buChar char="§"/>
            </a:pPr>
            <a:r>
              <a:rPr lang="en-US" sz="2400" dirty="0">
                <a:latin typeface="Arial Rounded MT Bold" panose="020F0704030504030204" pitchFamily="34" charset="0"/>
              </a:rPr>
              <a:t>What is the Ministry?</a:t>
            </a:r>
          </a:p>
          <a:p>
            <a:pPr>
              <a:lnSpc>
                <a:spcPct val="107000"/>
              </a:lnSpc>
              <a:spcBef>
                <a:spcPts val="0"/>
              </a:spcBef>
              <a:spcAft>
                <a:spcPts val="800"/>
              </a:spcAft>
              <a:buFont typeface="Wingdings" panose="05000000000000000000" pitchFamily="2" charset="2"/>
              <a:buChar char="§"/>
            </a:pPr>
            <a:r>
              <a:rPr lang="en-US" sz="2400" dirty="0">
                <a:effectLst/>
                <a:latin typeface="Arial Rounded MT Bold" panose="020F0704030504030204" pitchFamily="34" charset="0"/>
                <a:ea typeface="Calibri" panose="020F0502020204030204" pitchFamily="34" charset="0"/>
                <a:cs typeface="Times New Roman" panose="02020603050405020304" pitchFamily="18" charset="0"/>
              </a:rPr>
              <a:t>What is music? Which aspects are important to us?</a:t>
            </a:r>
          </a:p>
          <a:p>
            <a:pPr>
              <a:lnSpc>
                <a:spcPct val="107000"/>
              </a:lnSpc>
              <a:spcBef>
                <a:spcPts val="0"/>
              </a:spcBef>
              <a:spcAft>
                <a:spcPts val="800"/>
              </a:spcAft>
              <a:buFont typeface="Wingdings" panose="05000000000000000000" pitchFamily="2" charset="2"/>
              <a:buChar char="§"/>
            </a:pPr>
            <a:r>
              <a:rPr lang="en-US" sz="2400" dirty="0">
                <a:effectLst/>
                <a:latin typeface="Arial Rounded MT Bold" panose="020F0704030504030204" pitchFamily="34" charset="0"/>
                <a:ea typeface="Calibri" panose="020F0502020204030204" pitchFamily="34" charset="0"/>
                <a:cs typeface="Times New Roman" panose="02020603050405020304" pitchFamily="18" charset="0"/>
              </a:rPr>
              <a:t>How do we organise music to take its place in the ministry?</a:t>
            </a:r>
          </a:p>
          <a:p>
            <a:pPr>
              <a:lnSpc>
                <a:spcPct val="107000"/>
              </a:lnSpc>
              <a:spcBef>
                <a:spcPts val="0"/>
              </a:spcBef>
              <a:spcAft>
                <a:spcPts val="800"/>
              </a:spcAft>
              <a:buFont typeface="Wingdings" panose="05000000000000000000" pitchFamily="2" charset="2"/>
              <a:buChar char="§"/>
            </a:pPr>
            <a:r>
              <a:rPr lang="en-US" sz="2400" dirty="0">
                <a:latin typeface="Arial Rounded MT Bold" panose="020F0704030504030204" pitchFamily="34" charset="0"/>
                <a:ea typeface="Calibri" panose="020F0502020204030204" pitchFamily="34" charset="0"/>
                <a:cs typeface="Times New Roman" panose="02020603050405020304" pitchFamily="18" charset="0"/>
              </a:rPr>
              <a:t>What should we do going forward?</a:t>
            </a:r>
          </a:p>
          <a:p>
            <a:pPr>
              <a:lnSpc>
                <a:spcPct val="107000"/>
              </a:lnSpc>
              <a:spcBef>
                <a:spcPts val="0"/>
              </a:spcBef>
              <a:spcAft>
                <a:spcPts val="800"/>
              </a:spcAft>
              <a:buFont typeface="Wingdings" panose="05000000000000000000" pitchFamily="2" charset="2"/>
              <a:buChar char="§"/>
            </a:pPr>
            <a:r>
              <a:rPr lang="en-US" sz="2400" dirty="0">
                <a:effectLst/>
                <a:latin typeface="Arial Rounded MT Bold" panose="020F0704030504030204" pitchFamily="34" charset="0"/>
                <a:ea typeface="Calibri" panose="020F0502020204030204" pitchFamily="34" charset="0"/>
                <a:cs typeface="Times New Roman" panose="02020603050405020304" pitchFamily="18" charset="0"/>
              </a:rPr>
              <a:t>Excerpts from my comp</a:t>
            </a:r>
            <a:r>
              <a:rPr lang="en-US" sz="2400" dirty="0">
                <a:latin typeface="Arial Rounded MT Bold" panose="020F0704030504030204" pitchFamily="34" charset="0"/>
                <a:ea typeface="Calibri" panose="020F0502020204030204" pitchFamily="34" charset="0"/>
                <a:cs typeface="Times New Roman" panose="02020603050405020304" pitchFamily="18" charset="0"/>
              </a:rPr>
              <a:t>ositions</a:t>
            </a:r>
            <a:endParaRPr lang="en-US" sz="2400" dirty="0">
              <a:effectLst/>
              <a:latin typeface="Arial Rounded MT Bold" panose="020F07040305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39943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419A8-C661-4B86-8CBF-FB012920F17F}"/>
              </a:ext>
            </a:extLst>
          </p:cNvPr>
          <p:cNvSpPr>
            <a:spLocks noGrp="1"/>
          </p:cNvSpPr>
          <p:nvPr>
            <p:ph type="title"/>
          </p:nvPr>
        </p:nvSpPr>
        <p:spPr>
          <a:xfrm>
            <a:off x="130629" y="0"/>
            <a:ext cx="12061371" cy="1104405"/>
          </a:xfrm>
        </p:spPr>
        <p:txBody>
          <a:bodyPr/>
          <a:lstStyle/>
          <a:p>
            <a:r>
              <a:rPr lang="en-US" dirty="0"/>
              <a:t>Who are the saints?  - Two Sides of Saintship</a:t>
            </a:r>
          </a:p>
        </p:txBody>
      </p:sp>
      <p:sp>
        <p:nvSpPr>
          <p:cNvPr id="3" name="Content Placeholder 2">
            <a:extLst>
              <a:ext uri="{FF2B5EF4-FFF2-40B4-BE49-F238E27FC236}">
                <a16:creationId xmlns:a16="http://schemas.microsoft.com/office/drawing/2014/main" id="{9F325586-2767-452E-BB1F-63F8E51B9607}"/>
              </a:ext>
            </a:extLst>
          </p:cNvPr>
          <p:cNvSpPr>
            <a:spLocks noGrp="1"/>
          </p:cNvSpPr>
          <p:nvPr>
            <p:ph idx="1"/>
          </p:nvPr>
        </p:nvSpPr>
        <p:spPr>
          <a:xfrm>
            <a:off x="0" y="1306286"/>
            <a:ext cx="12192000" cy="5551714"/>
          </a:xfrm>
        </p:spPr>
        <p:txBody>
          <a:bodyPr>
            <a:normAutofit/>
          </a:bodyPr>
          <a:lstStyle/>
          <a:p>
            <a:pPr marL="0" indent="0">
              <a:buNone/>
            </a:pPr>
            <a:r>
              <a:rPr lang="en-US" b="1" dirty="0"/>
              <a:t>1. Belief and Salvation - John 3: 16- 17</a:t>
            </a:r>
          </a:p>
          <a:p>
            <a:pPr marL="0" indent="0">
              <a:buNone/>
            </a:pPr>
            <a:r>
              <a:rPr lang="en-US" dirty="0"/>
              <a:t>16</a:t>
            </a:r>
            <a:r>
              <a:rPr lang="en-US" dirty="0">
                <a:hlinkClick r:id="rId2" tooltip="1063: gar (Conj) -- For. A primary particle; properly, assigning a reason."/>
              </a:rPr>
              <a:t>For</a:t>
            </a:r>
            <a:r>
              <a:rPr lang="en-US" dirty="0"/>
              <a:t> </a:t>
            </a:r>
            <a:r>
              <a:rPr lang="en-US" dirty="0">
                <a:hlinkClick r:id="rId3" tooltip="2316: Theos (N-NMS) -- A deity, especially the supreme Divinity; figuratively, a magistrate; by Hebraism, very."/>
              </a:rPr>
              <a:t>God</a:t>
            </a:r>
            <a:r>
              <a:rPr lang="en-US" dirty="0"/>
              <a:t> </a:t>
            </a:r>
            <a:r>
              <a:rPr lang="en-US" dirty="0">
                <a:hlinkClick r:id="rId4" tooltip="3779: Houtōs (Adv) -- Thus, so, in this manner. Or (referring to what precedes or follows)."/>
              </a:rPr>
              <a:t>so</a:t>
            </a:r>
            <a:r>
              <a:rPr lang="en-US" dirty="0"/>
              <a:t> </a:t>
            </a:r>
            <a:r>
              <a:rPr lang="en-US" dirty="0">
                <a:hlinkClick r:id="rId5" tooltip="25: ēgapēsen (V-AIA-3S) -- To love, wish well to, take pleasure in, long for; denotes the love of reason, esteem. Perhaps from agan; to love."/>
              </a:rPr>
              <a:t>loved</a:t>
            </a:r>
            <a:r>
              <a:rPr lang="en-US" dirty="0"/>
              <a:t> </a:t>
            </a:r>
            <a:r>
              <a:rPr lang="en-US" dirty="0">
                <a:hlinkClick r:id="rId6" tooltip="3588: ton (Art-AMS) -- The, the definite article. Including the feminine he, and the neuter to in all their inflections; the definite article; the."/>
              </a:rPr>
              <a:t>the</a:t>
            </a:r>
            <a:r>
              <a:rPr lang="en-US" dirty="0"/>
              <a:t> </a:t>
            </a:r>
            <a:r>
              <a:rPr lang="en-US" dirty="0">
                <a:hlinkClick r:id="rId7" tooltip="2889: kosmon (N-AMS) -- Probably from the base of komizo; orderly arrangement, i.e. Decoration; by implication, the world (morally)."/>
              </a:rPr>
              <a:t>world</a:t>
            </a:r>
            <a:r>
              <a:rPr lang="en-US" dirty="0"/>
              <a:t> </a:t>
            </a:r>
            <a:r>
              <a:rPr lang="en-US" dirty="0">
                <a:hlinkClick r:id="rId8" tooltip="5620: hōste (Conj) -- So that, therefore, so then, so as to. From hos and te; so too, i.e. Thus therefore."/>
              </a:rPr>
              <a:t>that</a:t>
            </a:r>
            <a:r>
              <a:rPr lang="en-US" dirty="0"/>
              <a:t> </a:t>
            </a:r>
            <a:r>
              <a:rPr lang="en-US" dirty="0">
                <a:hlinkClick r:id="rId9" tooltip="1325: edōken (V-AIA-3S) -- To offer, give; I put, place. A prolonged form of a primary verb; to give."/>
              </a:rPr>
              <a:t>He gave</a:t>
            </a:r>
            <a:r>
              <a:rPr lang="en-US" dirty="0"/>
              <a:t> </a:t>
            </a:r>
            <a:r>
              <a:rPr lang="en-US" dirty="0">
                <a:hlinkClick r:id="rId6" tooltip="3588: ton (Art-AMS) -- The, the definite article. Including the feminine he, and the neuter to in all their inflections; the definite article; the."/>
              </a:rPr>
              <a:t>His</a:t>
            </a:r>
            <a:r>
              <a:rPr lang="en-US" dirty="0"/>
              <a:t> </a:t>
            </a:r>
            <a:r>
              <a:rPr lang="en-US" dirty="0">
                <a:hlinkClick r:id="rId10" tooltip="3439: monogenē (Adj-AMS) -- Only, only-begotten; unique. From monos and ginomai; only-born, i.e. Sole."/>
              </a:rPr>
              <a:t>one and only</a:t>
            </a:r>
            <a:r>
              <a:rPr lang="en-US" dirty="0"/>
              <a:t> </a:t>
            </a:r>
            <a:r>
              <a:rPr lang="en-US" dirty="0">
                <a:hlinkClick r:id="rId11" tooltip="5207: Huion (N-AMS) -- A son, descendent. Apparently a primary word; a son, used very widely of immediate, remote or figuratively, kinship."/>
              </a:rPr>
              <a:t>Son,</a:t>
            </a:r>
            <a:r>
              <a:rPr lang="en-US" dirty="0"/>
              <a:t> </a:t>
            </a:r>
            <a:r>
              <a:rPr lang="en-US" dirty="0">
                <a:hlinkClick r:id="rId12" tooltip="2443: hina (Conj) -- In order that, so that. Probably from the same as the former part of heautou; in order that."/>
              </a:rPr>
              <a:t>that</a:t>
            </a:r>
            <a:r>
              <a:rPr lang="en-US" dirty="0"/>
              <a:t> </a:t>
            </a:r>
            <a:r>
              <a:rPr lang="en-US" dirty="0">
                <a:hlinkClick r:id="rId13" tooltip="3956: pas (Adj-NMS) -- All, the whole, every kind of. Including all the forms of declension; apparently a primary word; all, any, every, the whole."/>
              </a:rPr>
              <a:t>everyone</a:t>
            </a:r>
            <a:r>
              <a:rPr lang="en-US" dirty="0"/>
              <a:t> </a:t>
            </a:r>
            <a:r>
              <a:rPr lang="en-US" dirty="0">
                <a:hlinkClick r:id="rId6" tooltip="3588: ho (Art-NMS) -- The, the definite article. Including the feminine he, and the neuter to in all their inflections; the definite article; the."/>
              </a:rPr>
              <a:t>who</a:t>
            </a:r>
            <a:r>
              <a:rPr lang="en-US" dirty="0"/>
              <a:t> </a:t>
            </a:r>
            <a:r>
              <a:rPr lang="en-US" dirty="0">
                <a:hlinkClick r:id="rId14" tooltip="4100: pisteuōn (V-PPA-NMS) -- From pistis; to have faith, i.e. Credit; by implication, to entrust."/>
              </a:rPr>
              <a:t>believes</a:t>
            </a:r>
            <a:r>
              <a:rPr lang="en-US" dirty="0"/>
              <a:t> </a:t>
            </a:r>
            <a:r>
              <a:rPr lang="en-US" dirty="0">
                <a:hlinkClick r:id="rId15" tooltip="1519: eis (Prep) -- A primary preposition; to or into, of place, time, or purpose; also in adverbial phrases."/>
              </a:rPr>
              <a:t>in</a:t>
            </a:r>
            <a:r>
              <a:rPr lang="en-US" dirty="0"/>
              <a:t> </a:t>
            </a:r>
            <a:r>
              <a:rPr lang="en-US" dirty="0">
                <a:hlinkClick r:id="rId16" tooltip="846: auton (PPro-AM3S) -- He, she, it, they, them, same. From the particle au; the reflexive pronoun self, used of the third person, and of the other persons."/>
              </a:rPr>
              <a:t>Him</a:t>
            </a:r>
            <a:r>
              <a:rPr lang="en-US" dirty="0"/>
              <a:t> </a:t>
            </a:r>
            <a:r>
              <a:rPr lang="en-US" dirty="0">
                <a:hlinkClick r:id="rId17" tooltip="622: apolētai (V-ASM-3S) -- From apo and the base of olethros; to destroy fully, literally or figuratively."/>
              </a:rPr>
              <a:t>shall not perish</a:t>
            </a:r>
            <a:r>
              <a:rPr lang="en-US" dirty="0"/>
              <a:t> </a:t>
            </a:r>
            <a:r>
              <a:rPr lang="en-US" dirty="0">
                <a:hlinkClick r:id="rId18" tooltip="235: all’ (Conj) -- But, except, however. Neuter plural of allos; properly, other things, i.e. contrariwise."/>
              </a:rPr>
              <a:t>but</a:t>
            </a:r>
            <a:r>
              <a:rPr lang="en-US" dirty="0"/>
              <a:t> </a:t>
            </a:r>
            <a:r>
              <a:rPr lang="en-US" dirty="0">
                <a:hlinkClick r:id="rId19" tooltip="2192: echē (V-PSA-3S) -- To have, hold, possess. Including an alternate form scheo skheh'-o; a primary verb; to hold."/>
              </a:rPr>
              <a:t>have</a:t>
            </a:r>
            <a:r>
              <a:rPr lang="en-US" dirty="0"/>
              <a:t> </a:t>
            </a:r>
            <a:r>
              <a:rPr lang="en-US" dirty="0">
                <a:hlinkClick r:id="rId20" tooltip="166: aiōnion (Adj-AFS) -- From aion; perpetual."/>
              </a:rPr>
              <a:t>eternal</a:t>
            </a:r>
            <a:r>
              <a:rPr lang="en-US" dirty="0"/>
              <a:t> </a:t>
            </a:r>
            <a:r>
              <a:rPr lang="en-US" dirty="0">
                <a:hlinkClick r:id="rId21" tooltip="2222: zōēn (N-AFS) -- Life, both of physical (present) and of spiritual (particularly future) existence. From zao; life."/>
              </a:rPr>
              <a:t>life.</a:t>
            </a:r>
            <a:endParaRPr lang="en-US" dirty="0"/>
          </a:p>
          <a:p>
            <a:pPr marL="0" indent="0">
              <a:buNone/>
            </a:pPr>
            <a:r>
              <a:rPr lang="en-US" dirty="0"/>
              <a:t> 17For God did not send His Son into the world to condemn the world, but to save the world through Him.…</a:t>
            </a:r>
          </a:p>
          <a:p>
            <a:pPr marL="0" indent="0">
              <a:buNone/>
            </a:pPr>
            <a:r>
              <a:rPr lang="en-US" b="1" dirty="0"/>
              <a:t>2. Faith and Works – James 2: 18- 22</a:t>
            </a:r>
          </a:p>
          <a:p>
            <a:pPr marL="0" indent="0">
              <a:buNone/>
            </a:pPr>
            <a:r>
              <a:rPr lang="en-US" baseline="30000" dirty="0"/>
              <a:t>18 </a:t>
            </a:r>
            <a:r>
              <a:rPr lang="en-US" dirty="0"/>
              <a:t>But someone will say, “You have faith, and I have works.” Show me your faith without </a:t>
            </a:r>
            <a:r>
              <a:rPr lang="en-US" baseline="30000" dirty="0"/>
              <a:t>[</a:t>
            </a:r>
            <a:r>
              <a:rPr lang="en-US" baseline="30000" dirty="0">
                <a:hlinkClick r:id="rId22" tooltip="See footnote a"/>
              </a:rPr>
              <a:t>a</a:t>
            </a:r>
            <a:r>
              <a:rPr lang="en-US" baseline="30000" dirty="0"/>
              <a:t>]</a:t>
            </a:r>
            <a:r>
              <a:rPr lang="en-US" dirty="0"/>
              <a:t>your works, and I will show you my faith by </a:t>
            </a:r>
            <a:r>
              <a:rPr lang="en-US" baseline="30000" dirty="0"/>
              <a:t>[</a:t>
            </a:r>
            <a:r>
              <a:rPr lang="en-US" baseline="30000" dirty="0">
                <a:hlinkClick r:id="rId23" tooltip="See footnote b"/>
              </a:rPr>
              <a:t>b</a:t>
            </a:r>
            <a:r>
              <a:rPr lang="en-US" baseline="30000" dirty="0"/>
              <a:t>]</a:t>
            </a:r>
            <a:r>
              <a:rPr lang="en-US" dirty="0"/>
              <a:t>my works. </a:t>
            </a:r>
            <a:r>
              <a:rPr lang="en-US" baseline="30000" dirty="0"/>
              <a:t>19 </a:t>
            </a:r>
            <a:r>
              <a:rPr lang="en-US" dirty="0"/>
              <a:t>You believe that there is one God. You do well. Even the demons believe—and tremble! </a:t>
            </a:r>
            <a:r>
              <a:rPr lang="en-US" baseline="30000" dirty="0"/>
              <a:t>21 </a:t>
            </a:r>
            <a:r>
              <a:rPr lang="en-US" dirty="0"/>
              <a:t>Was not Abraham our father justified by works when he offered Isaac his son on the altar? </a:t>
            </a:r>
            <a:r>
              <a:rPr lang="en-US" baseline="30000" dirty="0"/>
              <a:t>22 </a:t>
            </a:r>
            <a:r>
              <a:rPr lang="en-US" dirty="0"/>
              <a:t>Do you see that faith was working together with his works, and by works faith was made </a:t>
            </a:r>
            <a:r>
              <a:rPr lang="en-US" baseline="30000" dirty="0"/>
              <a:t>[</a:t>
            </a:r>
            <a:r>
              <a:rPr lang="en-US" baseline="30000" dirty="0">
                <a:hlinkClick r:id="rId24" tooltip="See footnote d"/>
              </a:rPr>
              <a:t>d</a:t>
            </a:r>
            <a:r>
              <a:rPr lang="en-US" baseline="30000" dirty="0"/>
              <a:t>]</a:t>
            </a:r>
            <a:r>
              <a:rPr lang="en-US" dirty="0"/>
              <a:t>perfect? </a:t>
            </a:r>
            <a:endParaRPr lang="en-US" b="1" dirty="0"/>
          </a:p>
        </p:txBody>
      </p:sp>
    </p:spTree>
    <p:extLst>
      <p:ext uri="{BB962C8B-B14F-4D97-AF65-F5344CB8AC3E}">
        <p14:creationId xmlns:p14="http://schemas.microsoft.com/office/powerpoint/2010/main" val="994837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1FB8B-0F5D-4088-91F1-9552CEB9D5A3}"/>
              </a:ext>
            </a:extLst>
          </p:cNvPr>
          <p:cNvSpPr>
            <a:spLocks noGrp="1"/>
          </p:cNvSpPr>
          <p:nvPr>
            <p:ph type="title"/>
          </p:nvPr>
        </p:nvSpPr>
        <p:spPr>
          <a:xfrm>
            <a:off x="106878" y="0"/>
            <a:ext cx="12085122" cy="1246910"/>
          </a:xfrm>
        </p:spPr>
        <p:txBody>
          <a:bodyPr/>
          <a:lstStyle/>
          <a:p>
            <a:r>
              <a:rPr lang="en-US" b="1" dirty="0"/>
              <a:t>What is Ministry?</a:t>
            </a:r>
          </a:p>
        </p:txBody>
      </p:sp>
      <p:sp>
        <p:nvSpPr>
          <p:cNvPr id="3" name="Content Placeholder 2">
            <a:extLst>
              <a:ext uri="{FF2B5EF4-FFF2-40B4-BE49-F238E27FC236}">
                <a16:creationId xmlns:a16="http://schemas.microsoft.com/office/drawing/2014/main" id="{252DCC22-C193-433E-A60D-59E02D938C4A}"/>
              </a:ext>
            </a:extLst>
          </p:cNvPr>
          <p:cNvSpPr>
            <a:spLocks noGrp="1"/>
          </p:cNvSpPr>
          <p:nvPr>
            <p:ph idx="1"/>
          </p:nvPr>
        </p:nvSpPr>
        <p:spPr>
          <a:xfrm>
            <a:off x="838200" y="1365662"/>
            <a:ext cx="10515600" cy="5272644"/>
          </a:xfrm>
        </p:spPr>
        <p:txBody>
          <a:bodyPr>
            <a:normAutofit/>
          </a:bodyPr>
          <a:lstStyle/>
          <a:p>
            <a:r>
              <a:rPr lang="en-US" b="1" dirty="0">
                <a:latin typeface="Bahnschrift Condensed" panose="020B0502040204020203" pitchFamily="34" charset="0"/>
              </a:rPr>
              <a:t>MINISTER – to be inferior, to serve:</a:t>
            </a:r>
          </a:p>
          <a:p>
            <a:pPr lvl="1">
              <a:spcBef>
                <a:spcPts val="1000"/>
              </a:spcBef>
              <a:buFont typeface="Wingdings" panose="05000000000000000000" pitchFamily="2" charset="2"/>
              <a:buChar char="ü"/>
            </a:pPr>
            <a:r>
              <a:rPr lang="en-US" sz="2800" dirty="0">
                <a:latin typeface="Bahnschrift Condensed" panose="020B0502040204020203" pitchFamily="34" charset="0"/>
              </a:rPr>
              <a:t>     See yourself as a weak, worthless one before the wholly other</a:t>
            </a:r>
          </a:p>
          <a:p>
            <a:pPr lvl="1">
              <a:spcBef>
                <a:spcPts val="1000"/>
              </a:spcBef>
              <a:buFont typeface="Wingdings" panose="05000000000000000000" pitchFamily="2" charset="2"/>
              <a:buChar char="ü"/>
            </a:pPr>
            <a:r>
              <a:rPr lang="en-US" sz="2800" dirty="0">
                <a:latin typeface="Bahnschrift Condensed" panose="020B0502040204020203" pitchFamily="34" charset="0"/>
              </a:rPr>
              <a:t>     Acknowledge your dependence and the dependability and greatness of      </a:t>
            </a:r>
          </a:p>
          <a:p>
            <a:pPr marL="457200" lvl="1" indent="0">
              <a:spcBef>
                <a:spcPts val="1000"/>
              </a:spcBef>
              <a:buNone/>
            </a:pPr>
            <a:r>
              <a:rPr lang="en-US" sz="2800" dirty="0">
                <a:latin typeface="Bahnschrift Condensed" panose="020B0502040204020203" pitchFamily="34" charset="0"/>
              </a:rPr>
              <a:t>         God as the source of your life.</a:t>
            </a:r>
          </a:p>
          <a:p>
            <a:pPr lvl="1">
              <a:lnSpc>
                <a:spcPct val="150000"/>
              </a:lnSpc>
              <a:spcBef>
                <a:spcPts val="1000"/>
              </a:spcBef>
              <a:buFont typeface="Wingdings" panose="05000000000000000000" pitchFamily="2" charset="2"/>
              <a:buChar char="ü"/>
            </a:pPr>
            <a:r>
              <a:rPr lang="en-US" sz="2800" dirty="0">
                <a:latin typeface="Bahnschrift Condensed" panose="020B0502040204020203" pitchFamily="34" charset="0"/>
              </a:rPr>
              <a:t>     Join with other servants to glorify, adore and thank Him</a:t>
            </a:r>
          </a:p>
          <a:p>
            <a:pPr lvl="1">
              <a:buFont typeface="Wingdings" panose="05000000000000000000" pitchFamily="2" charset="2"/>
              <a:buChar char="ü"/>
            </a:pPr>
            <a:r>
              <a:rPr lang="en-US" sz="2800" dirty="0">
                <a:latin typeface="Bahnschrift Condensed" panose="020B0502040204020203" pitchFamily="34" charset="0"/>
              </a:rPr>
              <a:t>     Serve Him – Do His biddings  - </a:t>
            </a:r>
          </a:p>
          <a:p>
            <a:pPr marL="914400" lvl="2" indent="0">
              <a:buNone/>
            </a:pPr>
            <a:r>
              <a:rPr lang="en-US" sz="2800" dirty="0">
                <a:latin typeface="Bahnschrift Condensed" panose="020B0502040204020203" pitchFamily="34" charset="0"/>
              </a:rPr>
              <a:t> - </a:t>
            </a:r>
            <a:r>
              <a:rPr lang="en-US" sz="2800" i="1" dirty="0">
                <a:latin typeface="Bahnschrift Condensed" panose="020B0502040204020203" pitchFamily="34" charset="0"/>
              </a:rPr>
              <a:t>Live at peace with all persons</a:t>
            </a:r>
          </a:p>
          <a:p>
            <a:pPr marL="914400" lvl="2" indent="0">
              <a:buNone/>
            </a:pPr>
            <a:r>
              <a:rPr lang="en-US" sz="2800" i="1" dirty="0">
                <a:latin typeface="Bahnschrift Condensed" panose="020B0502040204020203" pitchFamily="34" charset="0"/>
              </a:rPr>
              <a:t> - Proclaim His salvation and grace to the world</a:t>
            </a:r>
          </a:p>
        </p:txBody>
      </p:sp>
    </p:spTree>
    <p:extLst>
      <p:ext uri="{BB962C8B-B14F-4D97-AF65-F5344CB8AC3E}">
        <p14:creationId xmlns:p14="http://schemas.microsoft.com/office/powerpoint/2010/main" val="1167159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D471A-2E2A-4DDB-9645-BF18935CDCB0}"/>
              </a:ext>
            </a:extLst>
          </p:cNvPr>
          <p:cNvSpPr>
            <a:spLocks noGrp="1"/>
          </p:cNvSpPr>
          <p:nvPr>
            <p:ph type="title"/>
          </p:nvPr>
        </p:nvSpPr>
        <p:spPr>
          <a:xfrm>
            <a:off x="386937" y="341084"/>
            <a:ext cx="11702143" cy="965201"/>
          </a:xfrm>
        </p:spPr>
        <p:txBody>
          <a:bodyPr>
            <a:normAutofit/>
          </a:bodyPr>
          <a:lstStyle/>
          <a:p>
            <a:r>
              <a:rPr lang="en-US" dirty="0"/>
              <a:t>Aspects of Ministry</a:t>
            </a:r>
          </a:p>
        </p:txBody>
      </p:sp>
      <p:sp>
        <p:nvSpPr>
          <p:cNvPr id="3" name="Content Placeholder 2">
            <a:extLst>
              <a:ext uri="{FF2B5EF4-FFF2-40B4-BE49-F238E27FC236}">
                <a16:creationId xmlns:a16="http://schemas.microsoft.com/office/drawing/2014/main" id="{21F129DF-DBB1-4078-A08B-11DB8FF74334}"/>
              </a:ext>
            </a:extLst>
          </p:cNvPr>
          <p:cNvSpPr>
            <a:spLocks noGrp="1"/>
          </p:cNvSpPr>
          <p:nvPr>
            <p:ph idx="1"/>
          </p:nvPr>
        </p:nvSpPr>
        <p:spPr>
          <a:xfrm>
            <a:off x="838200" y="1306285"/>
            <a:ext cx="10515600" cy="4870678"/>
          </a:xfrm>
        </p:spPr>
        <p:txBody>
          <a:bodyPr/>
          <a:lstStyle/>
          <a:p>
            <a:pPr marL="342900" marR="0" lvl="0" indent="-342900">
              <a:lnSpc>
                <a:spcPct val="107000"/>
              </a:lnSpc>
              <a:spcBef>
                <a:spcPts val="0"/>
              </a:spcBef>
              <a:spcAft>
                <a:spcPts val="0"/>
              </a:spcAft>
              <a:buFont typeface="Wingdings" panose="05000000000000000000" pitchFamily="2" charset="2"/>
              <a:buChar char=""/>
            </a:pPr>
            <a:r>
              <a:rPr lang="en-US" sz="2400" dirty="0">
                <a:effectLst/>
                <a:latin typeface="Bahnschrift Condensed" panose="020B0502040204020203" pitchFamily="34" charset="0"/>
                <a:ea typeface="Calibri" panose="020F0502020204030204" pitchFamily="34" charset="0"/>
                <a:cs typeface="Times New Roman" panose="02020603050405020304" pitchFamily="18" charset="0"/>
              </a:rPr>
              <a:t>But the actual work of the ministry -  service to God and mankind can be seen in different stages and forms:</a:t>
            </a:r>
          </a:p>
          <a:p>
            <a:pPr marL="742950" marR="0" lvl="1" indent="-285750">
              <a:lnSpc>
                <a:spcPct val="107000"/>
              </a:lnSpc>
              <a:spcBef>
                <a:spcPts val="0"/>
              </a:spcBef>
              <a:spcAft>
                <a:spcPts val="0"/>
              </a:spcAft>
              <a:buFont typeface="Courier New" panose="02070309020205020404" pitchFamily="49" charset="0"/>
              <a:buChar char="o"/>
            </a:pPr>
            <a:r>
              <a:rPr lang="en-US" b="1" dirty="0">
                <a:effectLst/>
                <a:latin typeface="Bahnschrift Condensed" panose="020B0502040204020203" pitchFamily="34" charset="0"/>
                <a:ea typeface="Calibri" panose="020F0502020204030204" pitchFamily="34" charset="0"/>
                <a:cs typeface="Times New Roman" panose="02020603050405020304" pitchFamily="18" charset="0"/>
              </a:rPr>
              <a:t>Staying connected to God</a:t>
            </a:r>
          </a:p>
          <a:p>
            <a:pPr marL="1371600" marR="0">
              <a:lnSpc>
                <a:spcPct val="107000"/>
              </a:lnSpc>
              <a:spcBef>
                <a:spcPts val="0"/>
              </a:spcBef>
              <a:spcAft>
                <a:spcPts val="0"/>
              </a:spcAft>
            </a:pPr>
            <a:r>
              <a:rPr lang="en-US" sz="2400" dirty="0">
                <a:effectLst/>
                <a:latin typeface="Bahnschrift Condensed" panose="020B0502040204020203" pitchFamily="34" charset="0"/>
                <a:ea typeface="Calibri" panose="020F0502020204030204" pitchFamily="34" charset="0"/>
                <a:cs typeface="Times New Roman" panose="02020603050405020304" pitchFamily="18" charset="0"/>
              </a:rPr>
              <a:t>The principal direction of congregational singing is to the Lord (Ps. 96:1). Music is made first of all to the Lord and only secondarily to each other. Music should communicate and express a sense of awe and wonder in the presence of God; it should lead our thoughts toward God rather than toward ourselves</a:t>
            </a:r>
          </a:p>
          <a:p>
            <a:pPr marL="742950" marR="0" lvl="1" indent="-285750">
              <a:lnSpc>
                <a:spcPct val="107000"/>
              </a:lnSpc>
              <a:spcBef>
                <a:spcPts val="0"/>
              </a:spcBef>
              <a:spcAft>
                <a:spcPts val="0"/>
              </a:spcAft>
              <a:buFont typeface="Courier New" panose="02070309020205020404" pitchFamily="49" charset="0"/>
              <a:buChar char="o"/>
            </a:pPr>
            <a:r>
              <a:rPr lang="en-US" b="1" dirty="0">
                <a:effectLst/>
                <a:latin typeface="Bahnschrift Condensed" panose="020B0502040204020203" pitchFamily="34" charset="0"/>
                <a:ea typeface="Calibri" panose="020F0502020204030204" pitchFamily="34" charset="0"/>
                <a:cs typeface="Times New Roman" panose="02020603050405020304" pitchFamily="18" charset="0"/>
              </a:rPr>
              <a:t>Strengthening of our faith </a:t>
            </a:r>
            <a:r>
              <a:rPr lang="en-US" dirty="0">
                <a:effectLst/>
                <a:latin typeface="Bahnschrift Condensed" panose="020B0502040204020203" pitchFamily="34" charset="0"/>
                <a:ea typeface="Calibri" panose="020F0502020204030204" pitchFamily="34" charset="0"/>
                <a:cs typeface="Times New Roman" panose="02020603050405020304" pitchFamily="18" charset="0"/>
              </a:rPr>
              <a:t>– heart and mind, our hands, voice and our feet</a:t>
            </a:r>
          </a:p>
          <a:p>
            <a:pPr marL="742950" marR="0" lvl="1" indent="-285750">
              <a:lnSpc>
                <a:spcPct val="107000"/>
              </a:lnSpc>
              <a:spcBef>
                <a:spcPts val="0"/>
              </a:spcBef>
              <a:spcAft>
                <a:spcPts val="800"/>
              </a:spcAft>
              <a:buFont typeface="Courier New" panose="02070309020205020404" pitchFamily="49" charset="0"/>
              <a:buChar char="o"/>
            </a:pPr>
            <a:r>
              <a:rPr lang="en-US" b="1" dirty="0">
                <a:effectLst/>
                <a:latin typeface="Bahnschrift Condensed" panose="020B0502040204020203" pitchFamily="34" charset="0"/>
                <a:ea typeface="Calibri" panose="020F0502020204030204" pitchFamily="34" charset="0"/>
                <a:cs typeface="Times New Roman" panose="02020603050405020304" pitchFamily="18" charset="0"/>
              </a:rPr>
              <a:t>Stepping into the world </a:t>
            </a:r>
            <a:r>
              <a:rPr lang="en-US" dirty="0">
                <a:effectLst/>
                <a:latin typeface="Bahnschrift Condensed" panose="020B0502040204020203" pitchFamily="34" charset="0"/>
                <a:ea typeface="Calibri" panose="020F0502020204030204" pitchFamily="34" charset="0"/>
                <a:cs typeface="Times New Roman" panose="02020603050405020304" pitchFamily="18" charset="0"/>
              </a:rPr>
              <a:t>– lifting the fallen and seeking the lost</a:t>
            </a:r>
          </a:p>
          <a:p>
            <a:endParaRPr lang="en-US" dirty="0"/>
          </a:p>
        </p:txBody>
      </p:sp>
    </p:spTree>
    <p:extLst>
      <p:ext uri="{BB962C8B-B14F-4D97-AF65-F5344CB8AC3E}">
        <p14:creationId xmlns:p14="http://schemas.microsoft.com/office/powerpoint/2010/main" val="3610922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a:solidFill>
            <a:schemeClr val="accent2">
              <a:lumMod val="40000"/>
              <a:lumOff val="60000"/>
            </a:schemeClr>
          </a:solidFill>
        </p:spPr>
        <p:txBody>
          <a:bodyPr>
            <a:normAutofit/>
          </a:bodyPr>
          <a:lstStyle/>
          <a:p>
            <a:r>
              <a:rPr lang="en-US" sz="4800" b="1" dirty="0">
                <a:latin typeface="Brush Script MT" panose="03060802040406070304" pitchFamily="66" charset="0"/>
              </a:rPr>
              <a:t>Basis for Idea of Emotionality in Music</a:t>
            </a:r>
          </a:p>
        </p:txBody>
      </p:sp>
      <p:pic>
        <p:nvPicPr>
          <p:cNvPr id="4"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603022"/>
            <a:ext cx="12045244" cy="5000978"/>
          </a:xfrm>
          <a:solidFill>
            <a:schemeClr val="accent2">
              <a:lumMod val="20000"/>
              <a:lumOff val="80000"/>
            </a:schemeClr>
          </a:solidFill>
        </p:spPr>
      </p:pic>
    </p:spTree>
    <p:extLst>
      <p:ext uri="{BB962C8B-B14F-4D97-AF65-F5344CB8AC3E}">
        <p14:creationId xmlns:p14="http://schemas.microsoft.com/office/powerpoint/2010/main" val="154130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A02C6-7FE0-4910-A5F7-C938671AC056}"/>
              </a:ext>
            </a:extLst>
          </p:cNvPr>
          <p:cNvSpPr>
            <a:spLocks noGrp="1"/>
          </p:cNvSpPr>
          <p:nvPr>
            <p:ph type="title"/>
          </p:nvPr>
        </p:nvSpPr>
        <p:spPr>
          <a:xfrm>
            <a:off x="838200" y="261257"/>
            <a:ext cx="10515600" cy="795647"/>
          </a:xfrm>
        </p:spPr>
        <p:txBody>
          <a:bodyPr/>
          <a:lstStyle/>
          <a:p>
            <a:r>
              <a:rPr lang="en-US" dirty="0"/>
              <a:t>What is Music?</a:t>
            </a:r>
          </a:p>
        </p:txBody>
      </p:sp>
      <p:sp>
        <p:nvSpPr>
          <p:cNvPr id="3" name="Content Placeholder 2">
            <a:extLst>
              <a:ext uri="{FF2B5EF4-FFF2-40B4-BE49-F238E27FC236}">
                <a16:creationId xmlns:a16="http://schemas.microsoft.com/office/drawing/2014/main" id="{5AAB2EB9-C269-4603-99FD-9BF0E4F3364A}"/>
              </a:ext>
            </a:extLst>
          </p:cNvPr>
          <p:cNvSpPr>
            <a:spLocks noGrp="1"/>
          </p:cNvSpPr>
          <p:nvPr>
            <p:ph idx="1"/>
          </p:nvPr>
        </p:nvSpPr>
        <p:spPr>
          <a:xfrm>
            <a:off x="838200" y="1163782"/>
            <a:ext cx="10515600" cy="5013181"/>
          </a:xfrm>
        </p:spPr>
        <p:txBody>
          <a:bodyPr>
            <a:normAutofit fontScale="62500" lnSpcReduction="20000"/>
          </a:bodyPr>
          <a:lstStyle/>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sz="3800" b="0" i="0" u="none" strike="noStrike" cap="none" normalizeH="0" baseline="0" dirty="0">
                <a:ln>
                  <a:noFill/>
                </a:ln>
                <a:solidFill>
                  <a:schemeClr val="tx1"/>
                </a:solidFill>
                <a:effectLst/>
                <a:latin typeface="Bahnschrift Condensed" panose="020B0502040204020203" pitchFamily="34" charset="0"/>
              </a:rPr>
              <a:t>Music is the language of the spirit. It opens the secret of life bringing peace, abolishing strife. </a:t>
            </a:r>
            <a:r>
              <a:rPr kumimoji="0" lang="en-US" altLang="en-US" sz="3800" b="0" i="1" u="none" strike="noStrike" cap="none" normalizeH="0" baseline="0" dirty="0">
                <a:ln>
                  <a:noFill/>
                </a:ln>
                <a:solidFill>
                  <a:schemeClr val="tx1"/>
                </a:solidFill>
                <a:effectLst/>
                <a:latin typeface="Bahnschrift Condensed" panose="020B0502040204020203" pitchFamily="34" charset="0"/>
              </a:rPr>
              <a:t>Kahlil Gibran</a:t>
            </a:r>
            <a:r>
              <a:rPr kumimoji="0" lang="en-US" altLang="en-US" sz="3800" b="0" i="0" u="none" strike="noStrike" cap="none" normalizeH="0" baseline="0" dirty="0">
                <a:ln>
                  <a:noFill/>
                </a:ln>
                <a:solidFill>
                  <a:schemeClr val="tx1"/>
                </a:solidFill>
                <a:effectLst/>
                <a:latin typeface="Bahnschrift Condensed" panose="020B0502040204020203" pitchFamily="34" charset="0"/>
              </a:rPr>
              <a:t> </a:t>
            </a: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sz="3800" b="0" i="0" u="none" strike="noStrike" cap="none" normalizeH="0" baseline="0" dirty="0">
                <a:ln>
                  <a:noFill/>
                </a:ln>
                <a:solidFill>
                  <a:schemeClr val="tx1"/>
                </a:solidFill>
                <a:effectLst/>
                <a:latin typeface="Bahnschrift Condensed" panose="020B0502040204020203" pitchFamily="34" charset="0"/>
              </a:rPr>
              <a:t>Music is the literature of the heart; it commences where speech ends. - </a:t>
            </a:r>
            <a:r>
              <a:rPr kumimoji="0" lang="en-US" altLang="en-US" sz="3800" b="0" i="1" u="none" strike="noStrike" cap="none" normalizeH="0" baseline="0" dirty="0">
                <a:ln>
                  <a:noFill/>
                </a:ln>
                <a:solidFill>
                  <a:schemeClr val="tx1"/>
                </a:solidFill>
                <a:effectLst/>
                <a:latin typeface="Bahnschrift Condensed" panose="020B0502040204020203" pitchFamily="34" charset="0"/>
              </a:rPr>
              <a:t>Alphonse de Lamartine</a:t>
            </a:r>
            <a:endParaRPr kumimoji="0" lang="en-US" altLang="en-US" sz="3800" b="0" i="0" u="none" strike="noStrike" cap="none" normalizeH="0" baseline="0" dirty="0">
              <a:ln>
                <a:noFill/>
              </a:ln>
              <a:solidFill>
                <a:schemeClr val="tx1"/>
              </a:solidFill>
              <a:effectLst/>
              <a:latin typeface="Bahnschrift Condensed" panose="020B0502040204020203" pitchFamily="34" charset="0"/>
            </a:endParaRP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sz="3800" b="0" i="0" u="none" strike="noStrike" cap="none" normalizeH="0" baseline="0" dirty="0">
                <a:ln>
                  <a:noFill/>
                </a:ln>
                <a:solidFill>
                  <a:schemeClr val="tx1"/>
                </a:solidFill>
                <a:effectLst/>
                <a:latin typeface="Bahnschrift Condensed" panose="020B0502040204020203" pitchFamily="34" charset="0"/>
              </a:rPr>
              <a:t>Music is the art which is most nigh to tears and memory. </a:t>
            </a:r>
            <a:r>
              <a:rPr kumimoji="0" lang="en-US" altLang="en-US" sz="3800" b="0" i="1" u="none" strike="noStrike" cap="none" normalizeH="0" baseline="0" dirty="0">
                <a:ln>
                  <a:noFill/>
                </a:ln>
                <a:solidFill>
                  <a:schemeClr val="tx1"/>
                </a:solidFill>
                <a:effectLst/>
                <a:latin typeface="Bahnschrift Condensed" panose="020B0502040204020203" pitchFamily="34" charset="0"/>
              </a:rPr>
              <a:t>Oscar Wilde</a:t>
            </a:r>
            <a:r>
              <a:rPr kumimoji="0" lang="en-US" altLang="en-US" sz="3800" b="0" i="0" u="none" strike="noStrike" cap="none" normalizeH="0" baseline="0" dirty="0">
                <a:ln>
                  <a:noFill/>
                </a:ln>
                <a:solidFill>
                  <a:schemeClr val="tx1"/>
                </a:solidFill>
                <a:effectLst/>
                <a:latin typeface="Bahnschrift Condensed" panose="020B0502040204020203" pitchFamily="34" charset="0"/>
              </a:rPr>
              <a:t> </a:t>
            </a: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endParaRPr lang="en-US" altLang="en-US" sz="3800" dirty="0">
              <a:latin typeface="Bahnschrift Condensed" panose="020B0502040204020203" pitchFamily="34" charset="0"/>
            </a:endParaRP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sz="3800" b="0" i="0" u="none" strike="noStrike" cap="none" normalizeH="0" baseline="0" dirty="0">
                <a:ln>
                  <a:noFill/>
                </a:ln>
                <a:solidFill>
                  <a:schemeClr val="tx1"/>
                </a:solidFill>
                <a:effectLst/>
                <a:latin typeface="Bahnschrift Condensed" panose="020B0502040204020203" pitchFamily="34" charset="0"/>
              </a:rPr>
              <a:t>Music expresses feeling and thought, without language; it was below and before speech, and it is above and beyond all words. - </a:t>
            </a:r>
            <a:r>
              <a:rPr kumimoji="0" lang="en-US" altLang="en-US" sz="3800" b="0" i="1" u="none" strike="noStrike" cap="none" normalizeH="0" baseline="0" dirty="0">
                <a:ln>
                  <a:noFill/>
                </a:ln>
                <a:solidFill>
                  <a:schemeClr val="tx1"/>
                </a:solidFill>
                <a:effectLst/>
                <a:latin typeface="Bahnschrift Condensed" panose="020B0502040204020203" pitchFamily="34" charset="0"/>
              </a:rPr>
              <a:t>Robert G. Ingersoll</a:t>
            </a:r>
            <a:r>
              <a:rPr kumimoji="0" lang="en-US" altLang="en-US" sz="3800" b="0" i="0" u="none" strike="noStrike" cap="none" normalizeH="0" baseline="0" dirty="0">
                <a:ln>
                  <a:noFill/>
                </a:ln>
                <a:solidFill>
                  <a:schemeClr val="tx1"/>
                </a:solidFill>
                <a:effectLst/>
                <a:latin typeface="Bahnschrift Condensed" panose="020B0502040204020203" pitchFamily="34" charset="0"/>
              </a:rPr>
              <a:t> </a:t>
            </a:r>
          </a:p>
          <a:p>
            <a:pPr>
              <a:buFont typeface="Wingdings" panose="05000000000000000000" pitchFamily="2" charset="2"/>
              <a:buChar char="q"/>
            </a:pPr>
            <a:r>
              <a:rPr lang="en-US" sz="3800" dirty="0">
                <a:latin typeface="Bahnschrift Condensed" panose="020B0502040204020203" pitchFamily="34" charset="0"/>
              </a:rPr>
              <a:t>Music, once admitted to the soul, becomes a sort of spirit, and never dies. </a:t>
            </a:r>
            <a:r>
              <a:rPr lang="en-US" sz="3800" i="1" dirty="0">
                <a:latin typeface="Bahnschrift Condensed" panose="020B0502040204020203" pitchFamily="34" charset="0"/>
              </a:rPr>
              <a:t>Edward </a:t>
            </a:r>
            <a:r>
              <a:rPr lang="en-US" sz="3800" i="1" dirty="0" err="1">
                <a:latin typeface="Bahnschrift Condensed" panose="020B0502040204020203" pitchFamily="34" charset="0"/>
              </a:rPr>
              <a:t>Bulwar</a:t>
            </a:r>
            <a:r>
              <a:rPr lang="en-US" sz="3800" i="1" dirty="0">
                <a:latin typeface="Bahnschrift Condensed" panose="020B0502040204020203" pitchFamily="34" charset="0"/>
              </a:rPr>
              <a:t> Lytton</a:t>
            </a:r>
          </a:p>
          <a:p>
            <a:pPr>
              <a:buFont typeface="Wingdings" panose="05000000000000000000" pitchFamily="2" charset="2"/>
              <a:buChar char="q"/>
            </a:pPr>
            <a:r>
              <a:rPr lang="en-US" sz="3800" dirty="0">
                <a:latin typeface="Bahnschrift Condensed" panose="020B0502040204020203" pitchFamily="34" charset="0"/>
              </a:rPr>
              <a:t>Music is the divine way to tell beautiful, poetic things to the heart.</a:t>
            </a:r>
            <a:r>
              <a:rPr lang="en-US" sz="3800" i="1" dirty="0">
                <a:latin typeface="Bahnschrift Condensed" panose="020B0502040204020203" pitchFamily="34" charset="0"/>
              </a:rPr>
              <a:t> Pablo Casals</a:t>
            </a:r>
          </a:p>
          <a:p>
            <a:pPr>
              <a:buFont typeface="Wingdings" panose="05000000000000000000" pitchFamily="2" charset="2"/>
              <a:buChar char="q"/>
            </a:pPr>
            <a:endParaRPr kumimoji="0" lang="en-US" altLang="en-US" sz="3800" b="0" i="0" u="none" strike="noStrike" cap="none" normalizeH="0" baseline="0" dirty="0">
              <a:ln>
                <a:noFill/>
              </a:ln>
              <a:solidFill>
                <a:schemeClr val="tx1"/>
              </a:solidFill>
              <a:effectLst/>
              <a:latin typeface="Bahnschrift Condensed" panose="020B0502040204020203" pitchFamily="34" charset="0"/>
            </a:endParaRP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sz="3800" b="0" i="0" u="none" strike="noStrike" cap="none" normalizeH="0" baseline="0" dirty="0">
                <a:ln>
                  <a:noFill/>
                </a:ln>
                <a:solidFill>
                  <a:schemeClr val="tx1"/>
                </a:solidFill>
                <a:effectLst/>
                <a:latin typeface="Bahnschrift Condensed" panose="020B0502040204020203" pitchFamily="34" charset="0"/>
              </a:rPr>
              <a:t>Music expresses that which cannot be put into words and that which cannot remain silent.</a:t>
            </a:r>
            <a:endParaRPr kumimoji="0" lang="en-US" altLang="en-US" sz="3800" b="0" i="1" u="none" strike="noStrike" cap="none" normalizeH="0" baseline="0" dirty="0">
              <a:ln>
                <a:noFill/>
              </a:ln>
              <a:solidFill>
                <a:schemeClr val="tx1"/>
              </a:solidFill>
              <a:effectLst/>
              <a:latin typeface="Bahnschrift Condensed" panose="020B0502040204020203" pitchFamily="34" charset="0"/>
            </a:endParaRPr>
          </a:p>
          <a:p>
            <a:pPr marR="0" lvl="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sz="3800" b="0" i="1" u="none" strike="noStrike" cap="none" normalizeH="0" baseline="0" dirty="0">
                <a:ln>
                  <a:noFill/>
                </a:ln>
                <a:solidFill>
                  <a:schemeClr val="tx1"/>
                </a:solidFill>
                <a:effectLst/>
                <a:latin typeface="Bahnschrift Condensed" panose="020B0502040204020203" pitchFamily="34" charset="0"/>
              </a:rPr>
              <a:t>Victor Hugo</a:t>
            </a:r>
            <a:r>
              <a:rPr kumimoji="0" lang="en-US" altLang="en-US" sz="3800" b="0" i="0" u="none" strike="noStrike" cap="none" normalizeH="0" baseline="0" dirty="0">
                <a:ln>
                  <a:noFill/>
                </a:ln>
                <a:solidFill>
                  <a:schemeClr val="tx1"/>
                </a:solidFill>
                <a:effectLst/>
                <a:latin typeface="Bahnschrift Condensed" panose="020B0502040204020203" pitchFamily="34" charset="0"/>
              </a:rPr>
              <a:t> </a:t>
            </a:r>
          </a:p>
          <a:p>
            <a:endParaRPr lang="en-US" dirty="0"/>
          </a:p>
        </p:txBody>
      </p:sp>
    </p:spTree>
    <p:extLst>
      <p:ext uri="{BB962C8B-B14F-4D97-AF65-F5344CB8AC3E}">
        <p14:creationId xmlns:p14="http://schemas.microsoft.com/office/powerpoint/2010/main" val="1700767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8E66D-3919-49B0-9B75-CA2E1C5F168F}"/>
              </a:ext>
            </a:extLst>
          </p:cNvPr>
          <p:cNvSpPr>
            <a:spLocks noGrp="1"/>
          </p:cNvSpPr>
          <p:nvPr>
            <p:ph type="title"/>
          </p:nvPr>
        </p:nvSpPr>
        <p:spPr>
          <a:xfrm>
            <a:off x="126609" y="1"/>
            <a:ext cx="12065391" cy="1223888"/>
          </a:xfrm>
          <a:solidFill>
            <a:schemeClr val="accent2">
              <a:lumMod val="20000"/>
              <a:lumOff val="80000"/>
            </a:schemeClr>
          </a:solidFill>
        </p:spPr>
        <p:txBody>
          <a:bodyPr/>
          <a:lstStyle/>
          <a:p>
            <a:r>
              <a:rPr lang="en-AU" dirty="0">
                <a:latin typeface="Aharoni" panose="02010803020104030203" pitchFamily="2" charset="-79"/>
                <a:cs typeface="Aharoni" panose="02010803020104030203" pitchFamily="2" charset="-79"/>
              </a:rPr>
              <a:t>Functions of Music in Ministry</a:t>
            </a:r>
          </a:p>
        </p:txBody>
      </p:sp>
      <p:sp>
        <p:nvSpPr>
          <p:cNvPr id="3" name="Content Placeholder 2">
            <a:extLst>
              <a:ext uri="{FF2B5EF4-FFF2-40B4-BE49-F238E27FC236}">
                <a16:creationId xmlns:a16="http://schemas.microsoft.com/office/drawing/2014/main" id="{962E8F0B-5B91-4EBD-A615-1547CE7DCFB7}"/>
              </a:ext>
            </a:extLst>
          </p:cNvPr>
          <p:cNvSpPr>
            <a:spLocks noGrp="1"/>
          </p:cNvSpPr>
          <p:nvPr>
            <p:ph idx="1"/>
          </p:nvPr>
        </p:nvSpPr>
        <p:spPr>
          <a:xfrm>
            <a:off x="1" y="1223890"/>
            <a:ext cx="12192000" cy="5634110"/>
          </a:xfrm>
          <a:solidFill>
            <a:schemeClr val="accent1">
              <a:lumMod val="40000"/>
              <a:lumOff val="60000"/>
            </a:schemeClr>
          </a:solidFill>
        </p:spPr>
        <p:txBody>
          <a:bodyPr/>
          <a:lstStyle/>
          <a:p>
            <a:r>
              <a:rPr lang="en-AU" sz="4000" dirty="0">
                <a:latin typeface="Bahnschrift Condensed" panose="020B0502040204020203" pitchFamily="34" charset="0"/>
              </a:rPr>
              <a:t>Music and Worship and Praise etc</a:t>
            </a:r>
          </a:p>
          <a:p>
            <a:r>
              <a:rPr lang="en-AU" sz="4000" dirty="0">
                <a:latin typeface="Bahnschrift Condensed" panose="020B0502040204020203" pitchFamily="34" charset="0"/>
              </a:rPr>
              <a:t>Music and Prayer</a:t>
            </a:r>
          </a:p>
          <a:p>
            <a:r>
              <a:rPr lang="en-AU" sz="4000" dirty="0">
                <a:latin typeface="Bahnschrift Condensed" panose="020B0502040204020203" pitchFamily="34" charset="0"/>
              </a:rPr>
              <a:t>Music and the invocation of the spirit of God</a:t>
            </a:r>
          </a:p>
          <a:p>
            <a:r>
              <a:rPr lang="en-AU" sz="4000" dirty="0">
                <a:latin typeface="Bahnschrift Condensed" panose="020B0502040204020203" pitchFamily="34" charset="0"/>
              </a:rPr>
              <a:t>Music and the expression of faith</a:t>
            </a:r>
          </a:p>
          <a:p>
            <a:r>
              <a:rPr lang="en-AU" sz="4000" dirty="0">
                <a:latin typeface="Bahnschrift Condensed" panose="020B0502040204020203" pitchFamily="34" charset="0"/>
              </a:rPr>
              <a:t>Music and doctrine – Catechism etc</a:t>
            </a:r>
          </a:p>
          <a:p>
            <a:r>
              <a:rPr lang="en-AU" sz="4000" dirty="0">
                <a:latin typeface="Bahnschrift Condensed" panose="020B0502040204020203" pitchFamily="34" charset="0"/>
              </a:rPr>
              <a:t>Music and the affirmation and storage of thought and doctrine</a:t>
            </a:r>
          </a:p>
          <a:p>
            <a:r>
              <a:rPr lang="en-AU" sz="4000" dirty="0">
                <a:latin typeface="Bahnschrift Condensed" panose="020B0502040204020203" pitchFamily="34" charset="0"/>
              </a:rPr>
              <a:t>Music and Evangelism</a:t>
            </a:r>
          </a:p>
          <a:p>
            <a:endParaRPr lang="en-AU" sz="4000" dirty="0"/>
          </a:p>
          <a:p>
            <a:endParaRPr lang="en-AU" dirty="0"/>
          </a:p>
          <a:p>
            <a:pPr marL="0" indent="0">
              <a:buNone/>
            </a:pPr>
            <a:endParaRPr lang="en-AU" dirty="0"/>
          </a:p>
        </p:txBody>
      </p:sp>
    </p:spTree>
    <p:extLst>
      <p:ext uri="{BB962C8B-B14F-4D97-AF65-F5344CB8AC3E}">
        <p14:creationId xmlns:p14="http://schemas.microsoft.com/office/powerpoint/2010/main" val="37286148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2535</TotalTime>
  <Words>2040</Words>
  <Application>Microsoft Office PowerPoint</Application>
  <PresentationFormat>Widescreen</PresentationFormat>
  <Paragraphs>172</Paragraphs>
  <Slides>20</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20</vt:i4>
      </vt:variant>
    </vt:vector>
  </HeadingPairs>
  <TitlesOfParts>
    <vt:vector size="33" baseType="lpstr">
      <vt:lpstr>Aggrey Roman</vt:lpstr>
      <vt:lpstr>Aharoni</vt:lpstr>
      <vt:lpstr>Arial</vt:lpstr>
      <vt:lpstr>Arial Rounded MT Bold</vt:lpstr>
      <vt:lpstr>Bahnschrift</vt:lpstr>
      <vt:lpstr>Bahnschrift Condensed</vt:lpstr>
      <vt:lpstr>Brush Script MT</vt:lpstr>
      <vt:lpstr>Calibri</vt:lpstr>
      <vt:lpstr>Calibri Light</vt:lpstr>
      <vt:lpstr>Courier New</vt:lpstr>
      <vt:lpstr>Eras Bold ITC</vt:lpstr>
      <vt:lpstr>Wingdings</vt:lpstr>
      <vt:lpstr>Office Theme</vt:lpstr>
      <vt:lpstr> Equipping the Saints for Ministry:  Music, The Believer’s Weapon </vt:lpstr>
      <vt:lpstr>Introduction: Acts 16: 23 -26</vt:lpstr>
      <vt:lpstr>Our Plan</vt:lpstr>
      <vt:lpstr>Who are the saints?  - Two Sides of Saintship</vt:lpstr>
      <vt:lpstr>What is Ministry?</vt:lpstr>
      <vt:lpstr>Aspects of Ministry</vt:lpstr>
      <vt:lpstr>Basis for Idea of Emotionality in Music</vt:lpstr>
      <vt:lpstr>What is Music?</vt:lpstr>
      <vt:lpstr>Functions of Music in Ministry</vt:lpstr>
      <vt:lpstr>Music in the Contemporary Orthodox Church</vt:lpstr>
      <vt:lpstr>Aspects of Meaning</vt:lpstr>
      <vt:lpstr>……</vt:lpstr>
      <vt:lpstr>SO….</vt:lpstr>
      <vt:lpstr>PowerPoint Presentation</vt:lpstr>
      <vt:lpstr>Nyame Tse Ase</vt:lpstr>
      <vt:lpstr>Aseda Y[ Wodze</vt:lpstr>
      <vt:lpstr>Aseda Nyina</vt:lpstr>
      <vt:lpstr> Hallelujah, Nyame! </vt:lpstr>
      <vt:lpstr>Hallelujah, Nyame…</vt:lpstr>
      <vt:lpstr>Daa M]som Wo</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EMOTIONALITY IN SINGING</dc:title>
  <dc:creator>Yaw Sekyi-Baidoo</dc:creator>
  <cp:lastModifiedBy>Yaw Sekyi-Baidoo</cp:lastModifiedBy>
  <cp:revision>92</cp:revision>
  <dcterms:created xsi:type="dcterms:W3CDTF">2014-08-26T20:50:07Z</dcterms:created>
  <dcterms:modified xsi:type="dcterms:W3CDTF">2021-10-31T06:34:44Z</dcterms:modified>
</cp:coreProperties>
</file>