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92" r:id="rId4"/>
    <p:sldId id="293" r:id="rId5"/>
    <p:sldId id="259" r:id="rId6"/>
    <p:sldId id="282" r:id="rId7"/>
    <p:sldId id="283" r:id="rId8"/>
    <p:sldId id="290" r:id="rId9"/>
    <p:sldId id="284" r:id="rId10"/>
    <p:sldId id="289" r:id="rId11"/>
    <p:sldId id="288" r:id="rId12"/>
    <p:sldId id="264" r:id="rId13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8" autoAdjust="0"/>
    <p:restoredTop sz="86446" autoAdjust="0"/>
  </p:normalViewPr>
  <p:slideViewPr>
    <p:cSldViewPr>
      <p:cViewPr varScale="1">
        <p:scale>
          <a:sx n="71" d="100"/>
          <a:sy n="71" d="100"/>
        </p:scale>
        <p:origin x="-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202748B-84C8-4EFD-A769-E7F43A248B0D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EF82F61-936C-4E43-9FD5-05FDE94546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01E1B33-B1E0-40D3-9737-0B1CB34F4B3D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9D3CFE4-BBB5-4AAA-AEF4-FB832C42AC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2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8FC97-D69C-48A4-B1DC-C7802A38704A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20FF2-76EB-485F-8A39-6AEAF7EC8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sz="4200" b="1" dirty="0"/>
              <a:t>AUTHORITY OVER UNCLEAN SPIRITS</a:t>
            </a:r>
            <a:br>
              <a:rPr lang="en-US" sz="4200" b="1" dirty="0"/>
            </a:br>
            <a:r>
              <a:rPr lang="en-US" sz="3600" dirty="0"/>
              <a:t>(Ezekiel 2:1-5; 2 Cor.12:2-10; Mark 6:1-13)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Rev. Dr. Enoch Aryee-Atta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Delegated Authority of the Disciples  Mark 6:1-13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After his rejection at Nazareth, Christ sent out his disciples in pairs to proclaim the Gospel.</a:t>
            </a:r>
          </a:p>
          <a:p>
            <a:pPr algn="just"/>
            <a:r>
              <a:rPr lang="en-US" dirty="0"/>
              <a:t>Christ gave the disciples his </a:t>
            </a:r>
            <a:r>
              <a:rPr lang="en-US" b="1" dirty="0"/>
              <a:t>authority</a:t>
            </a:r>
            <a:r>
              <a:rPr lang="en-US" dirty="0"/>
              <a:t> to cast out evil spirits:</a:t>
            </a:r>
          </a:p>
          <a:p>
            <a:pPr lvl="1" algn="just"/>
            <a:r>
              <a:rPr lang="en-US" sz="3000" dirty="0"/>
              <a:t> </a:t>
            </a:r>
            <a:r>
              <a:rPr lang="en-US" sz="3000" b="1" i="1" dirty="0" err="1"/>
              <a:t>Exousia</a:t>
            </a:r>
            <a:r>
              <a:rPr lang="en-US" sz="3000" dirty="0"/>
              <a:t>: Right or ability to control </a:t>
            </a:r>
            <a:r>
              <a:rPr lang="en-US" sz="3000" dirty="0" smtClean="0"/>
              <a:t>or </a:t>
            </a:r>
            <a:r>
              <a:rPr lang="en-US" sz="3000" dirty="0"/>
              <a:t>command</a:t>
            </a:r>
          </a:p>
          <a:p>
            <a:pPr lvl="1" algn="just"/>
            <a:r>
              <a:rPr lang="en-US" sz="3000" dirty="0"/>
              <a:t> </a:t>
            </a:r>
            <a:r>
              <a:rPr lang="en-US" sz="3000" b="1" i="1" dirty="0" err="1"/>
              <a:t>Dunamis</a:t>
            </a:r>
            <a:r>
              <a:rPr lang="en-US" sz="3000" b="1" i="1" dirty="0"/>
              <a:t>: </a:t>
            </a:r>
            <a:r>
              <a:rPr lang="en-US" sz="3000" dirty="0"/>
              <a:t>Power to exact obedience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disciples went to preach the gospel – calling people to repentance, driving out demons and healing the sick.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0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/>
              <a:t>DELEGATED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Authority of the State:</a:t>
            </a:r>
          </a:p>
          <a:p>
            <a:pPr lvl="1"/>
            <a:r>
              <a:rPr lang="en-US" dirty="0"/>
              <a:t>The President as Head of State;</a:t>
            </a:r>
          </a:p>
          <a:p>
            <a:pPr lvl="1"/>
            <a:r>
              <a:rPr lang="en-US" dirty="0"/>
              <a:t>The Arms of Government (Romans 13:1ff); etc.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b="1" dirty="0"/>
              <a:t>The Authority of the Family ((1Cor.11:3)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Abusuapanyin</a:t>
            </a:r>
            <a:r>
              <a:rPr lang="en-US" dirty="0"/>
              <a:t> – The Head of Family;</a:t>
            </a:r>
          </a:p>
          <a:p>
            <a:pPr lvl="1"/>
            <a:r>
              <a:rPr lang="en-US" dirty="0"/>
              <a:t>The husband as head of the Wife; etc.</a:t>
            </a:r>
          </a:p>
          <a:p>
            <a:r>
              <a:rPr lang="en-US" b="1" dirty="0"/>
              <a:t>God has given believers delegated authority </a:t>
            </a:r>
            <a:r>
              <a:rPr lang="en-US" dirty="0"/>
              <a:t>over demonic spirits that bring:</a:t>
            </a:r>
          </a:p>
          <a:p>
            <a:pPr lvl="1"/>
            <a:r>
              <a:rPr lang="en-US" dirty="0"/>
              <a:t> Curses, Sickness, Stagnation, Backwardness, Poverty….</a:t>
            </a:r>
          </a:p>
          <a:p>
            <a:r>
              <a:rPr lang="en-US" b="1" dirty="0"/>
              <a:t>Power must be exercised to please God.</a:t>
            </a:r>
          </a:p>
          <a:p>
            <a:pPr lvl="1"/>
            <a:r>
              <a:rPr lang="en-US" dirty="0"/>
              <a:t>Note that God is the Ultimate Judge.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6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b="1" dirty="0"/>
              <a:t>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Trinity has authority in heaven and on earth.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God’s authority overcomes any other power in heaven or on earth including Evil Spirits.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authority of Jesus in the Christian leads to commitment.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Accepting Jesus Christ as personal </a:t>
            </a:r>
            <a:r>
              <a:rPr lang="en-US" dirty="0" err="1"/>
              <a:t>Saviour</a:t>
            </a:r>
            <a:r>
              <a:rPr lang="en-US" dirty="0"/>
              <a:t> and Lord empowers one physically and spiritually…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/>
          </a:bodyPr>
          <a:lstStyle/>
          <a:p>
            <a:r>
              <a:rPr lang="en-US" b="1" dirty="0"/>
              <a:t>SERMON OUTLINE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/>
          </a:bodyPr>
          <a:lstStyle/>
          <a:p>
            <a:r>
              <a:rPr lang="en-US" sz="3600" dirty="0"/>
              <a:t>Meaning of the Key </a:t>
            </a:r>
            <a:r>
              <a:rPr lang="en-US" sz="3600" dirty="0" smtClean="0"/>
              <a:t>Words</a:t>
            </a:r>
          </a:p>
          <a:p>
            <a:pPr lvl="1"/>
            <a:r>
              <a:rPr lang="en-US" sz="3200" dirty="0" smtClean="0"/>
              <a:t> Unclean Spirits</a:t>
            </a:r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Authority</a:t>
            </a:r>
            <a:endParaRPr lang="en-US" sz="32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The Authority of </a:t>
            </a:r>
            <a:r>
              <a:rPr lang="en-US" sz="3600" dirty="0" smtClean="0"/>
              <a:t>the Triune God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Delegated Authority of the Believer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/>
              <a:t>UNCLEAN (EVIL) SPIRITS = DEMONS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Paul describes the believer’s intense conflict as being </a:t>
            </a:r>
            <a:r>
              <a:rPr lang="en-US" i="1" dirty="0"/>
              <a:t>not against </a:t>
            </a:r>
            <a:r>
              <a:rPr lang="en-US" b="1" i="1" dirty="0"/>
              <a:t>flesh and blood </a:t>
            </a:r>
            <a:r>
              <a:rPr lang="en-US" dirty="0"/>
              <a:t>but against </a:t>
            </a:r>
            <a:r>
              <a:rPr lang="en-US" i="1" dirty="0"/>
              <a:t>rulers, authorities, powers of this dark world and spiritual forces of evil in the heavenly realms (Eph. 6:12).</a:t>
            </a:r>
          </a:p>
          <a:p>
            <a:pPr marL="0" indent="0" algn="just">
              <a:buNone/>
            </a:pPr>
            <a:endParaRPr lang="en-US" i="1" dirty="0"/>
          </a:p>
          <a:p>
            <a:pPr algn="just"/>
            <a:r>
              <a:rPr lang="en-US" dirty="0"/>
              <a:t>Uncleanness and sensual gratification result in demon control of human personality (Luke 8:27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Demons under Satan’s command seek to oppose God’s purposes and hinder the welfare of humans.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3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Unclean (Evil) Spirits = Demons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</p:spPr>
        <p:txBody>
          <a:bodyPr>
            <a:normAutofit/>
          </a:bodyPr>
          <a:lstStyle/>
          <a:p>
            <a:r>
              <a:rPr lang="en-US" dirty="0"/>
              <a:t>Demonic Powers - Occultists/Spiritualists:</a:t>
            </a:r>
          </a:p>
          <a:p>
            <a:pPr lvl="1"/>
            <a:r>
              <a:rPr lang="en-US" dirty="0"/>
              <a:t>Secret societies and lodges</a:t>
            </a:r>
          </a:p>
          <a:p>
            <a:pPr lvl="1"/>
            <a:r>
              <a:rPr lang="en-US" dirty="0"/>
              <a:t>Angel Worship / Drug Addition/ Palmistry, Etc.</a:t>
            </a:r>
          </a:p>
          <a:p>
            <a:r>
              <a:rPr lang="en-US" dirty="0"/>
              <a:t>Demons bind their victims as with chains and with physical defects and deformities (Luke 13:11-17):</a:t>
            </a:r>
          </a:p>
          <a:p>
            <a:pPr lvl="1"/>
            <a:r>
              <a:rPr lang="en-US" dirty="0"/>
              <a:t> Blindness (Matt. 12:22); Insanity (Matt.8:26-36); </a:t>
            </a:r>
          </a:p>
          <a:p>
            <a:pPr lvl="1"/>
            <a:r>
              <a:rPr lang="en-US" dirty="0"/>
              <a:t> Dumbness (Matt.9:32-33); Suicidal mania (Mark 9:22).</a:t>
            </a:r>
          </a:p>
          <a:p>
            <a:r>
              <a:rPr lang="en-US" dirty="0"/>
              <a:t>Demons possess terrible physical strength which they impart to human body (Luke 8:29).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8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MEANING OF AUTHORITY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/>
          <a:lstStyle/>
          <a:p>
            <a:r>
              <a:rPr lang="en-US" b="1" dirty="0"/>
              <a:t>Authority </a:t>
            </a:r>
            <a:r>
              <a:rPr lang="en-US" dirty="0"/>
              <a:t>is: </a:t>
            </a:r>
          </a:p>
          <a:p>
            <a:pPr lvl="1"/>
            <a:r>
              <a:rPr lang="en-US" dirty="0"/>
              <a:t>The ability to control people or events.</a:t>
            </a:r>
          </a:p>
          <a:p>
            <a:pPr lvl="1"/>
            <a:r>
              <a:rPr lang="en-US" dirty="0"/>
              <a:t>The Power to exert influence</a:t>
            </a:r>
          </a:p>
          <a:p>
            <a:pPr lvl="1"/>
            <a:r>
              <a:rPr lang="en-US" dirty="0"/>
              <a:t>The legal and/or moral right to exercise power.</a:t>
            </a:r>
          </a:p>
          <a:p>
            <a:endParaRPr lang="en-US" dirty="0"/>
          </a:p>
          <a:p>
            <a:r>
              <a:rPr lang="en-US" dirty="0"/>
              <a:t>In the Bible God is presented as the ultimate authority, and the source of all authority.</a:t>
            </a:r>
          </a:p>
          <a:p>
            <a:r>
              <a:rPr lang="en-US" dirty="0"/>
              <a:t>Thus, all exercise of authority in the created order by angels or humans is subordinate and derivative.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/>
              <a:t>THE AUTHORITY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Authority of God is sovereign and final;</a:t>
            </a:r>
          </a:p>
          <a:p>
            <a:pPr marL="0" indent="0" algn="just">
              <a:buNone/>
            </a:pPr>
            <a:endParaRPr lang="en-US" sz="2200" dirty="0"/>
          </a:p>
          <a:p>
            <a:pPr algn="just"/>
            <a:r>
              <a:rPr lang="en-US" dirty="0"/>
              <a:t>God’s authority is incontestable;</a:t>
            </a:r>
          </a:p>
          <a:p>
            <a:pPr marL="0" indent="0" algn="just">
              <a:buNone/>
            </a:pPr>
            <a:endParaRPr lang="en-US" sz="2000" dirty="0"/>
          </a:p>
          <a:p>
            <a:pPr algn="just"/>
            <a:r>
              <a:rPr lang="en-US" dirty="0"/>
              <a:t>God is the Creator, Judge, and Redeemer of His creation;</a:t>
            </a:r>
          </a:p>
          <a:p>
            <a:pPr marL="0" indent="0" algn="just">
              <a:buNone/>
            </a:pPr>
            <a:endParaRPr lang="en-US" sz="2000" dirty="0"/>
          </a:p>
          <a:p>
            <a:pPr algn="just"/>
            <a:r>
              <a:rPr lang="en-US" dirty="0"/>
              <a:t>The Lord exercises power as the One with authority.</a:t>
            </a:r>
          </a:p>
          <a:p>
            <a:pPr algn="just"/>
            <a:endParaRPr lang="en-US" sz="2200" dirty="0"/>
          </a:p>
          <a:p>
            <a:pPr algn="just"/>
            <a:r>
              <a:rPr lang="en-US" dirty="0"/>
              <a:t>God’s grace is sufficient for His Children and Hos power is made perfect in their sickness – 2Cor.12:9</a:t>
            </a:r>
          </a:p>
          <a:p>
            <a:pPr marL="0" indent="0" algn="just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157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/>
              <a:t>The Exercise of God’s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the life of the people of Israel, the Lord exercised his authority through the Priest, King and Prophet.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King was to reign in righteousness and justice;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Priest was to order worship and service of God;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Prophet was to declare the word of the Lord</a:t>
            </a:r>
          </a:p>
          <a:p>
            <a:endParaRPr lang="en-US" dirty="0" smtClean="0"/>
          </a:p>
          <a:p>
            <a:r>
              <a:rPr lang="en-US" dirty="0" smtClean="0"/>
              <a:t>Paul </a:t>
            </a:r>
            <a:r>
              <a:rPr lang="en-US" dirty="0"/>
              <a:t>received the authority to see visions about occurrence in Heaven and Earth – 2Cor.12: 1-4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Authority of Prophet Ezekiel–Eze2:1-5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83163"/>
          </a:xfrm>
        </p:spPr>
        <p:txBody>
          <a:bodyPr/>
          <a:lstStyle/>
          <a:p>
            <a:r>
              <a:rPr lang="en-US" dirty="0"/>
              <a:t>Ezekiel was called by God and sent to the </a:t>
            </a:r>
            <a:r>
              <a:rPr lang="en-US" b="1" dirty="0"/>
              <a:t>rebellious</a:t>
            </a:r>
            <a:r>
              <a:rPr lang="en-US" dirty="0"/>
              <a:t> and stubborn nation of Israel.</a:t>
            </a:r>
          </a:p>
          <a:p>
            <a:endParaRPr lang="en-US" dirty="0"/>
          </a:p>
          <a:p>
            <a:r>
              <a:rPr lang="en-US" dirty="0"/>
              <a:t>In 1 Samuel 15:23a, rebellion was likened to the sin of witchcraft while stubbornness was compared to sin of idolatry.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Ezekiel was empowered by the Spirit of God to minister to the people of Israel.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28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AUTHORITY OF JESUS CHRIST</a:t>
            </a:r>
            <a:br>
              <a:rPr lang="en-US" b="1" dirty="0"/>
            </a:br>
            <a:r>
              <a:rPr lang="en-US" b="1" dirty="0"/>
              <a:t>Mark 6:1-13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>
            <a:normAutofit/>
          </a:bodyPr>
          <a:lstStyle/>
          <a:p>
            <a:r>
              <a:rPr lang="en-US" dirty="0"/>
              <a:t>Since Jesus is uniquely sent by God, and anointed by the Holy Spirit to perform the ministry of the Messiah, he has authority (Luke 4:36):</a:t>
            </a:r>
          </a:p>
          <a:p>
            <a:pPr lvl="1"/>
            <a:r>
              <a:rPr lang="en-US" dirty="0"/>
              <a:t> Jesus forgives sins ( Matt.9:6)</a:t>
            </a:r>
          </a:p>
          <a:p>
            <a:pPr lvl="1"/>
            <a:r>
              <a:rPr lang="en-US" dirty="0"/>
              <a:t>Jesus has control over nature (Mark 4:41)</a:t>
            </a:r>
          </a:p>
          <a:p>
            <a:pPr lvl="1"/>
            <a:r>
              <a:rPr lang="en-US" dirty="0"/>
              <a:t> Jesus exercises power over death (John 10:18)</a:t>
            </a:r>
          </a:p>
          <a:p>
            <a:pPr lvl="1"/>
            <a:r>
              <a:rPr lang="en-US" dirty="0"/>
              <a:t>Jesus has all authority on earth and in heaven (Matt.28:18)</a:t>
            </a:r>
          </a:p>
          <a:p>
            <a:pPr lvl="1"/>
            <a:r>
              <a:rPr lang="en-US" dirty="0"/>
              <a:t>Jesus empowers his disciples to cast out evil spirits (Mark 6: 7 -13)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4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757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AUTHORITY OVER UNCLEAN SPIRITS (Ezekiel 2:1-5; 2 Cor.12:2-10; Mark 6:1-13)</vt:lpstr>
      <vt:lpstr>SERMON OUTLINE </vt:lpstr>
      <vt:lpstr>UNCLEAN (EVIL) SPIRITS = DEMONS </vt:lpstr>
      <vt:lpstr>Unclean (Evil) Spirits = Demons -2</vt:lpstr>
      <vt:lpstr>MEANING OF AUTHORITY </vt:lpstr>
      <vt:lpstr>THE AUTHORITY OF GOD</vt:lpstr>
      <vt:lpstr>The Exercise of God’s Authority</vt:lpstr>
      <vt:lpstr>The Authority of Prophet Ezekiel–Eze2:1-5</vt:lpstr>
      <vt:lpstr>THE AUTHORITY OF JESUS CHRIST Mark 6:1-13</vt:lpstr>
      <vt:lpstr>The Delegated Authority of the Disciples  Mark 6:1-13</vt:lpstr>
      <vt:lpstr>DELEGATED AUTHORITY</vt:lpstr>
      <vt:lpstr>CONCLUDING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Jesus</dc:title>
  <dc:creator>enoch.aryee-atta</dc:creator>
  <cp:lastModifiedBy>ENOCH</cp:lastModifiedBy>
  <cp:revision>71</cp:revision>
  <cp:lastPrinted>2021-06-21T18:25:58Z</cp:lastPrinted>
  <dcterms:created xsi:type="dcterms:W3CDTF">2013-04-12T08:47:46Z</dcterms:created>
  <dcterms:modified xsi:type="dcterms:W3CDTF">2021-07-03T19:47:23Z</dcterms:modified>
</cp:coreProperties>
</file>