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3" y="2350016"/>
            <a:ext cx="5395942" cy="1640530"/>
          </a:xfrm>
        </p:spPr>
        <p:txBody>
          <a:bodyPr>
            <a:normAutofit fontScale="90000"/>
          </a:bodyPr>
          <a:lstStyle/>
          <a:p>
            <a:br>
              <a:rPr lang="en-US" sz="4400" b="1" dirty="0"/>
            </a:br>
            <a:r>
              <a:rPr lang="en-US" sz="4400" b="1" dirty="0"/>
              <a:t>RULES FOR </a:t>
            </a:r>
            <a:br>
              <a:rPr lang="en-US" sz="4400" b="1" dirty="0"/>
            </a:br>
            <a:r>
              <a:rPr lang="en-US" sz="4400" b="1" dirty="0"/>
              <a:t>A SUSTAINABLE RELATIONSHIP</a:t>
            </a:r>
            <a:br>
              <a:rPr lang="en-US" sz="4400" b="1" dirty="0"/>
            </a:b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By: REV. DR. ENOCH ARYEE-ATTA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CF6B-7A50-4852-88F7-971B7F19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14" y="642594"/>
            <a:ext cx="11418072" cy="1371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RULES FOR A SUSTAINABLE RELATIONSHIP -1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8ACF4-53D8-4B66-BD8E-25D2E5F64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/>
          <a:lstStyle/>
          <a:p>
            <a:r>
              <a:rPr lang="en-US" sz="3600" dirty="0"/>
              <a:t>1. Do not take each other for granted.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2. Do not allow your phone to come btw you.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3. Never get abusive with your partner.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05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F9B5-F076-44F9-8F2E-7A26F953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663" y="642594"/>
            <a:ext cx="11433975" cy="137160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RULES FOR A SUSTAINABLE RELATIONSHIP -2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AE4B1-97A0-404C-8A1E-0FA9B8A82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4. Express yourself/allow partner to do same.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5. Keep your promises.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6. Make each other your highest priority.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55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14B5-CAB8-48E5-84A7-6A34DD16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940" y="642594"/>
            <a:ext cx="11432650" cy="137160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RULES FOR A SUSTAINABLE RELATIONSHIP -3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D4B44-598C-4013-983F-088B45249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5" y="2103120"/>
            <a:ext cx="10734260" cy="3849624"/>
          </a:xfrm>
        </p:spPr>
        <p:txBody>
          <a:bodyPr/>
          <a:lstStyle/>
          <a:p>
            <a:r>
              <a:rPr lang="en-US" sz="3600" dirty="0"/>
              <a:t>7. Keep the relationship fresh.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8. Do not put the children ahead of your partner.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9. Stay attractive.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5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37A9-60E9-42EE-8287-D2FC82D44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663" y="642594"/>
            <a:ext cx="11426024" cy="137160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RULES FOR A SUSTAINABLE RELATIONSHIP -4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8C4E8-26B7-43A9-A3C9-E96918B7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53" y="2103120"/>
            <a:ext cx="10964849" cy="3849624"/>
          </a:xfrm>
        </p:spPr>
        <p:txBody>
          <a:bodyPr/>
          <a:lstStyle/>
          <a:p>
            <a:r>
              <a:rPr lang="en-US" sz="3600" dirty="0"/>
              <a:t>10. Touch your partner.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11. Do not use the phone to message when hurt.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12. Never demean or put down your partner.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3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088A-9546-41D1-8C48-03756CAAE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642594"/>
            <a:ext cx="11465781" cy="137160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RULES FOR A SUSTAINABLE RELATIONSHIP -5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3007F-5B99-4F3C-BDA9-0DAD90A1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9" y="1948070"/>
            <a:ext cx="11465781" cy="4004674"/>
          </a:xfrm>
        </p:spPr>
        <p:txBody>
          <a:bodyPr>
            <a:normAutofit/>
          </a:bodyPr>
          <a:lstStyle/>
          <a:p>
            <a:r>
              <a:rPr lang="en-US" sz="3600" dirty="0"/>
              <a:t>13. Never betray the trust of your partner.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14. Always ask how you can better your relationship.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15. Be faithful to your partner.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4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.pptx" id="{5330A5D3-B581-4B4A-9313-9275B6EF2E52}" vid="{516C64E9-C0AA-46DA-9991-9C0EC881A8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{35152555-E0D1-48E0-A514-CFDD745E2858}tf56410444</Template>
  <TotalTime>0</TotalTime>
  <Words>190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Avenir Next LT Pro</vt:lpstr>
      <vt:lpstr>Avenir Next LT Pro Light</vt:lpstr>
      <vt:lpstr>Garamond</vt:lpstr>
      <vt:lpstr>SavonVTI</vt:lpstr>
      <vt:lpstr> RULES FOR  A SUSTAINABLE RELATIONSHIP </vt:lpstr>
      <vt:lpstr>RULES FOR A SUSTAINABLE RELATIONSHIP -1 </vt:lpstr>
      <vt:lpstr>RULES FOR A SUSTAINABLE RELATIONSHIP -2</vt:lpstr>
      <vt:lpstr>RULES FOR A SUSTAINABLE RELATIONSHIP -3</vt:lpstr>
      <vt:lpstr>RULES FOR A SUSTAINABLE RELATIONSHIP -4</vt:lpstr>
      <vt:lpstr>RULES FOR A SUSTAINABLE RELATIONSHIP -5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2020-02-14T15:15:10Z</dcterms:created>
  <dcterms:modified xsi:type="dcterms:W3CDTF">2020-02-14T15:32:56Z</dcterms:modified>
</cp:coreProperties>
</file>