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4" r:id="rId3"/>
    <p:sldId id="269" r:id="rId4"/>
    <p:sldId id="257" r:id="rId5"/>
    <p:sldId id="258" r:id="rId6"/>
    <p:sldId id="271" r:id="rId7"/>
    <p:sldId id="270" r:id="rId8"/>
    <p:sldId id="279" r:id="rId9"/>
    <p:sldId id="280" r:id="rId10"/>
    <p:sldId id="283" r:id="rId11"/>
    <p:sldId id="282" r:id="rId12"/>
    <p:sldId id="259" r:id="rId13"/>
    <p:sldId id="274" r:id="rId14"/>
    <p:sldId id="260" r:id="rId15"/>
    <p:sldId id="261" r:id="rId16"/>
    <p:sldId id="262" r:id="rId17"/>
    <p:sldId id="275" r:id="rId18"/>
    <p:sldId id="263" r:id="rId19"/>
    <p:sldId id="264" r:id="rId20"/>
    <p:sldId id="265" r:id="rId21"/>
    <p:sldId id="276" r:id="rId22"/>
    <p:sldId id="266" r:id="rId23"/>
    <p:sldId id="277" r:id="rId24"/>
    <p:sldId id="278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04DFB-766C-470D-8C63-DCB98E0B6C9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BAF8B-1CF1-4AFA-82FC-730ADEEA6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50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E4179-143B-4D3F-AC78-F48BC88EFDB5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61266-987B-4EF5-B1FF-F862C20A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0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61266-987B-4EF5-B1FF-F862C20ADA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1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D185633-0793-4A52-B5BA-6F2769C30B4E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74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8AB2-6BFE-4821-B127-4240A8B96666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2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C778-EA4F-40A8-87CE-0521CE5BDCA9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91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D5DE-E7A2-4EF3-AB1D-48B71F72BFCA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713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D2AE-97B5-4B8C-813E-BB8FF271867A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D99F-2D54-4E5E-9749-F2ABF6924725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57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561D-4123-454C-92B5-0591CE877FB2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95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F79-B22A-4B19-A4BF-B389D59CD929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379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94D0-3BD9-4F94-97EC-9092679E6A78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4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96AC-B640-4B62-8AA3-B67C484A6AE2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6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39FD-3776-464B-A464-700ACEAD9C9D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77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F621-E00C-499A-9545-07052A728CCB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4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8733-4919-4970-A69D-3A920F9FC1C0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48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5B2-7B20-44D8-B290-1E25F35AD541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9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2841-72D5-4065-9534-6509DEB6F7C6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2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DE7E-C5E9-4A98-9CFF-6E7EB9ADBB20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13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71D9-6B38-4D86-80DE-9C0B6D083D00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1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C32B44-FC4E-4281-9FF7-15274D714F85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9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357" y="1947035"/>
            <a:ext cx="6321286" cy="2060422"/>
          </a:xfrm>
        </p:spPr>
        <p:txBody>
          <a:bodyPr/>
          <a:lstStyle/>
          <a:p>
            <a:r>
              <a:rPr lang="en-US" sz="4800" b="1"/>
              <a:t>OVERCOMING TEMPTATION</a:t>
            </a:r>
            <a:br>
              <a:rPr lang="en-US" sz="4800" dirty="0"/>
            </a:br>
            <a:r>
              <a:rPr lang="en-US" sz="2400" dirty="0"/>
              <a:t>Gen.2:15-17, 3:1-7; Rom.5:12-19; Matt.4:1-11</a:t>
            </a:r>
          </a:p>
        </p:txBody>
      </p:sp>
    </p:spTree>
    <p:extLst>
      <p:ext uri="{BB962C8B-B14F-4D97-AF65-F5344CB8AC3E}">
        <p14:creationId xmlns:p14="http://schemas.microsoft.com/office/powerpoint/2010/main" val="222673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58FA3-5F32-4099-8081-85D4EB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429370"/>
            <a:ext cx="8022867" cy="2067169"/>
          </a:xfrm>
        </p:spPr>
        <p:txBody>
          <a:bodyPr>
            <a:normAutofit/>
          </a:bodyPr>
          <a:lstStyle/>
          <a:p>
            <a:r>
              <a:rPr lang="en-US" b="1" dirty="0"/>
              <a:t>How the Devil Tempted David </a:t>
            </a:r>
            <a:br>
              <a:rPr lang="en-US" b="1" dirty="0"/>
            </a:br>
            <a:r>
              <a:rPr lang="en-US" b="1" dirty="0"/>
              <a:t>2 Sam. 11:1-17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EF357-5336-4BB4-AECD-82FEA2959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4" y="2385391"/>
            <a:ext cx="7657106" cy="3565644"/>
          </a:xfrm>
        </p:spPr>
        <p:txBody>
          <a:bodyPr>
            <a:normAutofit/>
          </a:bodyPr>
          <a:lstStyle/>
          <a:p>
            <a:r>
              <a:rPr lang="en-US" sz="3200" b="1" dirty="0"/>
              <a:t>David did these things:</a:t>
            </a:r>
          </a:p>
          <a:p>
            <a:pPr lvl="1"/>
            <a:r>
              <a:rPr lang="en-US" sz="2800" b="1" dirty="0"/>
              <a:t>He saw Uriah’s wife: </a:t>
            </a:r>
            <a:r>
              <a:rPr lang="en-US" sz="2800" dirty="0"/>
              <a:t>He desired her</a:t>
            </a:r>
          </a:p>
          <a:p>
            <a:pPr lvl="1"/>
            <a:r>
              <a:rPr lang="en-US" sz="2800" b="1" dirty="0"/>
              <a:t>He took: </a:t>
            </a:r>
            <a:r>
              <a:rPr lang="en-US" sz="2800" dirty="0"/>
              <a:t>He invited her over</a:t>
            </a:r>
          </a:p>
          <a:p>
            <a:pPr lvl="1"/>
            <a:r>
              <a:rPr lang="en-US" sz="2800" b="1" dirty="0"/>
              <a:t>He slept with her: </a:t>
            </a:r>
            <a:r>
              <a:rPr lang="en-US" sz="2800" dirty="0"/>
              <a:t>He tasted the fruit</a:t>
            </a:r>
          </a:p>
          <a:p>
            <a:pPr lvl="1"/>
            <a:r>
              <a:rPr lang="en-US" sz="2800" b="1" dirty="0"/>
              <a:t>He got Uriah killed: </a:t>
            </a:r>
            <a:r>
              <a:rPr lang="en-US" sz="2800" dirty="0"/>
              <a:t>Attempted to cover up.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0B4B0-7CED-4DD5-97E2-C1F907FD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8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3CDE-DF3B-493B-BF2B-C6BF9CFA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33" y="915337"/>
            <a:ext cx="7537837" cy="1303867"/>
          </a:xfrm>
        </p:spPr>
        <p:txBody>
          <a:bodyPr/>
          <a:lstStyle/>
          <a:p>
            <a:r>
              <a:rPr lang="en-US" b="1" dirty="0"/>
              <a:t>How the Devil Tempted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CB560-7470-4849-9216-F39CE95E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32" y="2345635"/>
            <a:ext cx="7537837" cy="3589497"/>
          </a:xfrm>
        </p:spPr>
        <p:txBody>
          <a:bodyPr>
            <a:normAutofit/>
          </a:bodyPr>
          <a:lstStyle/>
          <a:p>
            <a:r>
              <a:rPr lang="en-US" sz="3200" b="1" dirty="0"/>
              <a:t>Physical Need/Desires:</a:t>
            </a:r>
            <a:r>
              <a:rPr lang="en-US" sz="3200" dirty="0"/>
              <a:t> “…</a:t>
            </a:r>
            <a:r>
              <a:rPr lang="en-US" sz="3200" i="1" dirty="0"/>
              <a:t>change these stones into loaves of bread”</a:t>
            </a:r>
          </a:p>
          <a:p>
            <a:r>
              <a:rPr lang="en-US" sz="3200" b="1" dirty="0"/>
              <a:t>Possessions and Power: </a:t>
            </a:r>
            <a:r>
              <a:rPr lang="en-US" sz="3200" dirty="0"/>
              <a:t>…From the highest point of the temple, </a:t>
            </a:r>
            <a:r>
              <a:rPr lang="en-US" sz="3200" i="1" dirty="0"/>
              <a:t>“jump off…”</a:t>
            </a:r>
          </a:p>
          <a:p>
            <a:r>
              <a:rPr lang="en-US" sz="3200" b="1" dirty="0"/>
              <a:t>Pride: </a:t>
            </a:r>
            <a:r>
              <a:rPr lang="en-US" sz="3200" dirty="0"/>
              <a:t>Nations of the world/glory: </a:t>
            </a:r>
            <a:r>
              <a:rPr lang="en-US" sz="3200" i="1" dirty="0"/>
              <a:t>“Kneel down and worship me”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7860C-BB64-41EB-986D-80364426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7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19" y="413469"/>
            <a:ext cx="8309113" cy="1932166"/>
          </a:xfrm>
        </p:spPr>
        <p:txBody>
          <a:bodyPr>
            <a:normAutofit/>
          </a:bodyPr>
          <a:lstStyle/>
          <a:p>
            <a:r>
              <a:rPr lang="en-US" b="1" dirty="0"/>
              <a:t>Result of Yielding to Temptation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180" y="2345635"/>
            <a:ext cx="7649154" cy="3589498"/>
          </a:xfrm>
        </p:spPr>
        <p:txBody>
          <a:bodyPr>
            <a:normAutofit/>
          </a:bodyPr>
          <a:lstStyle/>
          <a:p>
            <a:r>
              <a:rPr lang="en-US" sz="3600" b="1" dirty="0"/>
              <a:t>Spiritual death </a:t>
            </a:r>
            <a:r>
              <a:rPr lang="en-US" sz="3600" dirty="0"/>
              <a:t>(James 1:15):</a:t>
            </a:r>
          </a:p>
          <a:p>
            <a:pPr lvl="1"/>
            <a:r>
              <a:rPr lang="en-US" sz="3200" dirty="0"/>
              <a:t>If your sinful nature controls your mind there is death - Rom 8:5-6, </a:t>
            </a:r>
          </a:p>
          <a:p>
            <a:pPr lvl="1"/>
            <a:r>
              <a:rPr lang="en-US" sz="3200" dirty="0"/>
              <a:t>The person who sins is the one who dies - Ezekiel 18:4,20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53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9614" y="915337"/>
            <a:ext cx="8340918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To Resist Temptations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842" y="2361537"/>
            <a:ext cx="6901732" cy="3573595"/>
          </a:xfrm>
        </p:spPr>
        <p:txBody>
          <a:bodyPr>
            <a:normAutofit/>
          </a:bodyPr>
          <a:lstStyle/>
          <a:p>
            <a:pPr lvl="1"/>
            <a:r>
              <a:rPr lang="en-US" sz="3200" b="1" dirty="0"/>
              <a:t>Know the adversary</a:t>
            </a:r>
          </a:p>
          <a:p>
            <a:pPr lvl="2"/>
            <a:r>
              <a:rPr lang="en-US" sz="3200" dirty="0"/>
              <a:t>The devil is an evil and cunning being.</a:t>
            </a:r>
          </a:p>
          <a:p>
            <a:pPr lvl="2"/>
            <a:r>
              <a:rPr lang="en-US" sz="3200" dirty="0"/>
              <a:t>The Devi is less powerful than our God (Gen 3:1).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4065D-F351-4B03-BD91-D8A6B8D4B36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90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6" y="437323"/>
            <a:ext cx="6798734" cy="1135490"/>
          </a:xfrm>
        </p:spPr>
        <p:txBody>
          <a:bodyPr/>
          <a:lstStyle/>
          <a:p>
            <a:r>
              <a:rPr lang="en-US" b="1" dirty="0"/>
              <a:t>Characteristics of the Devil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449" y="1391478"/>
            <a:ext cx="7315200" cy="4543655"/>
          </a:xfrm>
        </p:spPr>
        <p:txBody>
          <a:bodyPr>
            <a:normAutofit/>
          </a:bodyPr>
          <a:lstStyle/>
          <a:p>
            <a:r>
              <a:rPr lang="en-US" sz="3100" dirty="0"/>
              <a:t>He is cunning (skilled in using deceit) but he is </a:t>
            </a:r>
            <a:r>
              <a:rPr lang="en-US" sz="3100" b="1" dirty="0"/>
              <a:t>not all knowing</a:t>
            </a:r>
            <a:r>
              <a:rPr lang="en-US" sz="3100" dirty="0"/>
              <a:t> like our God.</a:t>
            </a:r>
          </a:p>
          <a:p>
            <a:r>
              <a:rPr lang="en-US" sz="3100" dirty="0"/>
              <a:t>His evil presence is found all around the earth but he is not everywhere like our God </a:t>
            </a:r>
            <a:r>
              <a:rPr lang="en-US" sz="3100" b="1" dirty="0"/>
              <a:t>(not Omni-present</a:t>
            </a:r>
            <a:r>
              <a:rPr lang="en-US" sz="3100" dirty="0"/>
              <a:t>).</a:t>
            </a:r>
          </a:p>
          <a:p>
            <a:r>
              <a:rPr lang="en-US" sz="3100" dirty="0"/>
              <a:t>He is very powerful but he is </a:t>
            </a:r>
            <a:r>
              <a:rPr lang="en-US" sz="3100" b="1" dirty="0"/>
              <a:t>not all powerful </a:t>
            </a:r>
            <a:r>
              <a:rPr lang="en-US" sz="3100" dirty="0"/>
              <a:t>like our God who created all things in the universe.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8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9371" y="397566"/>
            <a:ext cx="8293210" cy="1121134"/>
          </a:xfrm>
        </p:spPr>
        <p:txBody>
          <a:bodyPr/>
          <a:lstStyle/>
          <a:p>
            <a:r>
              <a:rPr lang="en-US" b="1" dirty="0"/>
              <a:t>The Devices of the Devil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3" y="1590261"/>
            <a:ext cx="7839986" cy="4344871"/>
          </a:xfrm>
        </p:spPr>
        <p:txBody>
          <a:bodyPr>
            <a:normAutofit/>
          </a:bodyPr>
          <a:lstStyle/>
          <a:p>
            <a:r>
              <a:rPr lang="en-US" sz="3200" dirty="0"/>
              <a:t>The Devil tempts us to disobey God’s will:</a:t>
            </a:r>
          </a:p>
          <a:p>
            <a:pPr lvl="1"/>
            <a:r>
              <a:rPr lang="en-US" sz="2800" dirty="0"/>
              <a:t>False teachers, </a:t>
            </a:r>
          </a:p>
          <a:p>
            <a:pPr lvl="1"/>
            <a:r>
              <a:rPr lang="en-US" sz="2800" dirty="0"/>
              <a:t>False doctrine, </a:t>
            </a:r>
          </a:p>
          <a:p>
            <a:pPr lvl="1"/>
            <a:r>
              <a:rPr lang="en-US" sz="2800" dirty="0"/>
              <a:t>Our weaknesses, </a:t>
            </a:r>
          </a:p>
          <a:p>
            <a:pPr lvl="1"/>
            <a:r>
              <a:rPr lang="en-US" sz="2800" dirty="0"/>
              <a:t>Each other</a:t>
            </a:r>
          </a:p>
          <a:p>
            <a:r>
              <a:rPr lang="en-US" sz="3500" dirty="0"/>
              <a:t>The Devil can be resisted.                                (James 4:7; Eph 4:27, 6:11; 1 Peter 5:8, 9)</a:t>
            </a:r>
          </a:p>
          <a:p>
            <a:pPr lvl="1"/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13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7321" y="461177"/>
            <a:ext cx="8269358" cy="1932166"/>
          </a:xfrm>
        </p:spPr>
        <p:txBody>
          <a:bodyPr>
            <a:normAutofit/>
          </a:bodyPr>
          <a:lstStyle/>
          <a:p>
            <a:r>
              <a:rPr lang="en-US" b="1" dirty="0"/>
              <a:t>Strategies to overcome Temptation-1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71" y="1733385"/>
            <a:ext cx="8277308" cy="4227148"/>
          </a:xfrm>
        </p:spPr>
        <p:txBody>
          <a:bodyPr>
            <a:normAutofit fontScale="92500" lnSpcReduction="10000"/>
          </a:bodyPr>
          <a:lstStyle/>
          <a:p>
            <a:endParaRPr lang="en-US" sz="3000" dirty="0"/>
          </a:p>
          <a:p>
            <a:r>
              <a:rPr lang="en-US" sz="3000" dirty="0"/>
              <a:t>Know that we are created to do God’s will.</a:t>
            </a:r>
          </a:p>
          <a:p>
            <a:pPr lvl="1"/>
            <a:r>
              <a:rPr lang="en-US" sz="3000" dirty="0"/>
              <a:t>Our nature is not corrupt – we corrupt it: (Ecclesiastes 7:29, 1 Cor 15:33-34)</a:t>
            </a:r>
          </a:p>
          <a:p>
            <a:pPr marL="457200" lvl="1" indent="0">
              <a:buNone/>
            </a:pPr>
            <a:endParaRPr lang="en-US" sz="3000" dirty="0"/>
          </a:p>
          <a:p>
            <a:r>
              <a:rPr lang="en-US" sz="3000" dirty="0"/>
              <a:t>God’s will is not beyond our ability to do it.</a:t>
            </a:r>
          </a:p>
          <a:p>
            <a:pPr lvl="1"/>
            <a:r>
              <a:rPr lang="en-US" sz="3000" dirty="0"/>
              <a:t>We can understand it (Eph 3:4; 5:17; 2 Tim 3:16)</a:t>
            </a:r>
          </a:p>
          <a:p>
            <a:pPr lvl="1"/>
            <a:r>
              <a:rPr lang="en-US" sz="3000" dirty="0"/>
              <a:t>We can do it (1 John 5:3; Eph 2:10)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65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9370" y="429371"/>
            <a:ext cx="8277308" cy="1057523"/>
          </a:xfrm>
        </p:spPr>
        <p:txBody>
          <a:bodyPr/>
          <a:lstStyle/>
          <a:p>
            <a:r>
              <a:rPr lang="en-US" b="1" dirty="0"/>
              <a:t>Strategies to overcome Temptation-2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71" y="1486895"/>
            <a:ext cx="8277308" cy="4613398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Use the scriptures:</a:t>
            </a:r>
          </a:p>
          <a:p>
            <a:pPr lvl="1"/>
            <a:r>
              <a:rPr lang="en-US" sz="3000" dirty="0"/>
              <a:t>Jesus used the scripture (Matt 4:4, 7, 10); </a:t>
            </a:r>
          </a:p>
          <a:p>
            <a:pPr lvl="1"/>
            <a:r>
              <a:rPr lang="en-US" sz="3000" dirty="0"/>
              <a:t>His answer to the Devil was “It is written”</a:t>
            </a:r>
          </a:p>
          <a:p>
            <a:pPr lvl="2"/>
            <a:r>
              <a:rPr lang="en-US" sz="3000" dirty="0"/>
              <a:t>Jesus is our example of enduring temptations      (1 Peter 2:21)</a:t>
            </a:r>
          </a:p>
          <a:p>
            <a:pPr lvl="2"/>
            <a:r>
              <a:rPr lang="en-US" sz="3000" dirty="0"/>
              <a:t>Jesus’ methods are tried and proven successful    (1 Peter 2:22, Heb 4:15)</a:t>
            </a:r>
          </a:p>
          <a:p>
            <a:pPr lvl="1"/>
            <a:r>
              <a:rPr lang="en-US" sz="3200" dirty="0"/>
              <a:t>Use Prayer.</a:t>
            </a:r>
          </a:p>
          <a:p>
            <a:pPr marL="1371600" lvl="3" indent="0">
              <a:buNone/>
            </a:pP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4065D-F351-4B03-BD91-D8A6B8D4B36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776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153" y="915337"/>
            <a:ext cx="7871791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Using the Scriptures </a:t>
            </a:r>
            <a:br>
              <a:rPr lang="en-US" b="1" dirty="0"/>
            </a:br>
            <a:r>
              <a:rPr lang="en-US" b="1" dirty="0"/>
              <a:t>to Overcome Temptation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228" y="2342283"/>
            <a:ext cx="7593495" cy="3600379"/>
          </a:xfrm>
        </p:spPr>
        <p:txBody>
          <a:bodyPr>
            <a:normAutofit/>
          </a:bodyPr>
          <a:lstStyle/>
          <a:p>
            <a:r>
              <a:rPr lang="en-US" sz="3100" dirty="0"/>
              <a:t>To lean on the scriptures during temptation we need to know them (Psalms 119:11)</a:t>
            </a:r>
          </a:p>
          <a:p>
            <a:pPr lvl="1"/>
            <a:r>
              <a:rPr lang="en-US" sz="3100" dirty="0"/>
              <a:t>Bible study eliminates ignorance of God’s will (John 8:32)</a:t>
            </a:r>
          </a:p>
          <a:p>
            <a:pPr lvl="1"/>
            <a:r>
              <a:rPr lang="en-US" sz="3100" dirty="0"/>
              <a:t>Bible study generates wisdom        (Proverbs 1:1-8)</a:t>
            </a:r>
          </a:p>
          <a:p>
            <a:pPr lvl="3"/>
            <a:endParaRPr lang="en-US" sz="3100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70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6" y="445273"/>
            <a:ext cx="6798734" cy="930303"/>
          </a:xfrm>
        </p:spPr>
        <p:txBody>
          <a:bodyPr/>
          <a:lstStyle/>
          <a:p>
            <a:r>
              <a:rPr lang="en-US" b="1" dirty="0"/>
              <a:t>Knowing the Scriptures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1804946"/>
            <a:ext cx="8285259" cy="4364033"/>
          </a:xfrm>
        </p:spPr>
        <p:txBody>
          <a:bodyPr>
            <a:normAutofit/>
          </a:bodyPr>
          <a:lstStyle/>
          <a:p>
            <a:r>
              <a:rPr lang="en-US" sz="3700" dirty="0"/>
              <a:t>Place helpful verses throughout our homes (refrigerator, on the wall, etc...) (Jos 1:9) </a:t>
            </a:r>
          </a:p>
          <a:p>
            <a:r>
              <a:rPr lang="en-US" sz="3700" dirty="0"/>
              <a:t>Memorize scriptures and or write down those that apply to problem areas. </a:t>
            </a:r>
          </a:p>
          <a:p>
            <a:r>
              <a:rPr lang="en-US" sz="3700" dirty="0"/>
              <a:t>Determine to apply those scriptures to your life.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3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4012-9790-45F2-9DDC-58CC64EF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AE36E-3190-4260-9182-DB06E7034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4" y="2361537"/>
            <a:ext cx="7211761" cy="3573595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Definition of Temptation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The Process of Temptation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The Plan to Overcome Temptation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38F9D-2061-474A-B4D2-0EA810E6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03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Use of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19" y="2374007"/>
            <a:ext cx="8245503" cy="3807852"/>
          </a:xfrm>
        </p:spPr>
        <p:txBody>
          <a:bodyPr>
            <a:normAutofit fontScale="92500"/>
          </a:bodyPr>
          <a:lstStyle/>
          <a:p>
            <a:r>
              <a:rPr lang="en-US" sz="3100" dirty="0"/>
              <a:t>We should pray for deliverance from our temptations</a:t>
            </a:r>
          </a:p>
          <a:p>
            <a:pPr lvl="1"/>
            <a:r>
              <a:rPr lang="en-US" sz="3100" dirty="0"/>
              <a:t>When Jesus needed strength from God, He prayed. (Luke 6:11, 12; Matt 26:36-44)</a:t>
            </a:r>
          </a:p>
          <a:p>
            <a:pPr lvl="1"/>
            <a:r>
              <a:rPr lang="en-US" sz="3100" dirty="0"/>
              <a:t>Jesus taught us to pray for deliverance (Matt 6:13)</a:t>
            </a:r>
          </a:p>
          <a:p>
            <a:pPr lvl="1"/>
            <a:r>
              <a:rPr lang="en-US" sz="3100" dirty="0"/>
              <a:t>God will “make the way of escape” in answer to these prayers (1 Cor 10:13).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78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5273" y="397566"/>
            <a:ext cx="8245503" cy="1228768"/>
          </a:xfrm>
        </p:spPr>
        <p:txBody>
          <a:bodyPr>
            <a:normAutofit/>
          </a:bodyPr>
          <a:lstStyle/>
          <a:p>
            <a:r>
              <a:rPr lang="en-US" b="1" dirty="0"/>
              <a:t>Re-evaluate Your Pattern Of Life 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936" y="1701579"/>
            <a:ext cx="7570089" cy="4463108"/>
          </a:xfrm>
        </p:spPr>
        <p:txBody>
          <a:bodyPr>
            <a:normAutofit fontScale="47500" lnSpcReduction="20000"/>
          </a:bodyPr>
          <a:lstStyle/>
          <a:p>
            <a:r>
              <a:rPr lang="en-US" sz="10000" dirty="0"/>
              <a:t>Temptations often come when we let our guard down:</a:t>
            </a:r>
          </a:p>
          <a:p>
            <a:pPr lvl="1"/>
            <a:r>
              <a:rPr lang="en-US" sz="10000" dirty="0"/>
              <a:t>Choosing to be around the wrong people (Prov 1:10).</a:t>
            </a:r>
          </a:p>
          <a:p>
            <a:pPr lvl="1"/>
            <a:r>
              <a:rPr lang="en-US" sz="10000" dirty="0"/>
              <a:t>Choosing to look at the wrong things (Job 31:1).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4065D-F351-4B03-BD91-D8A6B8D4B36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246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7565" y="437323"/>
            <a:ext cx="8277307" cy="1375574"/>
          </a:xfrm>
        </p:spPr>
        <p:txBody>
          <a:bodyPr>
            <a:normAutofit/>
          </a:bodyPr>
          <a:lstStyle/>
          <a:p>
            <a:r>
              <a:rPr lang="en-US" b="1" dirty="0"/>
              <a:t>Re-evaluate Your Pattern Of Life 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30" y="1757238"/>
            <a:ext cx="7601895" cy="4407449"/>
          </a:xfrm>
        </p:spPr>
        <p:txBody>
          <a:bodyPr>
            <a:normAutofit fontScale="47500" lnSpcReduction="20000"/>
          </a:bodyPr>
          <a:lstStyle/>
          <a:p>
            <a:r>
              <a:rPr lang="en-US" sz="10000" dirty="0"/>
              <a:t>Temptations often come when we let our guard down:</a:t>
            </a:r>
          </a:p>
          <a:p>
            <a:pPr lvl="1"/>
            <a:r>
              <a:rPr lang="en-US" sz="10000" dirty="0"/>
              <a:t>Priorities are out of order (Matt 6:33)</a:t>
            </a:r>
          </a:p>
          <a:p>
            <a:pPr lvl="1"/>
            <a:r>
              <a:rPr lang="en-US" sz="10000" dirty="0"/>
              <a:t>We are not where we should be (2 Samuel 11:2)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01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373" y="469128"/>
            <a:ext cx="7649155" cy="1160890"/>
          </a:xfrm>
        </p:spPr>
        <p:txBody>
          <a:bodyPr/>
          <a:lstStyle/>
          <a:p>
            <a:r>
              <a:rPr lang="en-US" b="1" dirty="0"/>
              <a:t>Fleeing from Temptation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19" y="1693628"/>
            <a:ext cx="8301162" cy="4546305"/>
          </a:xfrm>
        </p:spPr>
        <p:txBody>
          <a:bodyPr>
            <a:normAutofit/>
          </a:bodyPr>
          <a:lstStyle/>
          <a:p>
            <a:r>
              <a:rPr lang="en-US" sz="3000" dirty="0"/>
              <a:t>Joseph fled (Gen 39:12)</a:t>
            </a:r>
          </a:p>
          <a:p>
            <a:endParaRPr lang="en-US" sz="2200" dirty="0"/>
          </a:p>
          <a:p>
            <a:r>
              <a:rPr lang="en-US" sz="3000" dirty="0"/>
              <a:t>Timothy was told to flee (2 Tim 2:22)</a:t>
            </a:r>
          </a:p>
          <a:p>
            <a:endParaRPr lang="en-US" sz="2200" dirty="0"/>
          </a:p>
          <a:p>
            <a:r>
              <a:rPr lang="en-US" sz="3000" dirty="0"/>
              <a:t>The Corinthians were warned to Flee (1 Cor 6:18)</a:t>
            </a:r>
          </a:p>
          <a:p>
            <a:endParaRPr lang="en-US" sz="2200" dirty="0"/>
          </a:p>
          <a:p>
            <a:r>
              <a:rPr lang="en-US" sz="3000" dirty="0"/>
              <a:t>The Romans were warned to make no provision for sin (Rom 13:14)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4065D-F351-4B03-BD91-D8A6B8D4B36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501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/>
              <a:t>Conclusion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1" y="1804946"/>
            <a:ext cx="8261405" cy="4155587"/>
          </a:xfrm>
        </p:spPr>
        <p:txBody>
          <a:bodyPr>
            <a:normAutofit/>
          </a:bodyPr>
          <a:lstStyle/>
          <a:p>
            <a:r>
              <a:rPr lang="en-US" sz="3200" dirty="0"/>
              <a:t>Temptation is common to us all:</a:t>
            </a:r>
          </a:p>
          <a:p>
            <a:pPr lvl="1"/>
            <a:r>
              <a:rPr lang="en-US" sz="3200" dirty="0"/>
              <a:t>We should not let it lead to sin</a:t>
            </a:r>
          </a:p>
          <a:p>
            <a:pPr lvl="1"/>
            <a:r>
              <a:rPr lang="en-US" sz="3200" dirty="0"/>
              <a:t>We must face temptation and resist it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000" dirty="0"/>
              <a:t>We must break away from all associations and activities of evil influence on us.</a:t>
            </a: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4065D-F351-4B03-BD91-D8A6B8D4B36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000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6" y="397565"/>
            <a:ext cx="6798734" cy="1208599"/>
          </a:xfrm>
        </p:spPr>
        <p:txBody>
          <a:bodyPr>
            <a:normAutofit/>
          </a:bodyPr>
          <a:lstStyle/>
          <a:p>
            <a:r>
              <a:rPr lang="en-US" sz="4800" b="1" dirty="0"/>
              <a:t>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68" y="1296063"/>
            <a:ext cx="8309113" cy="4603805"/>
          </a:xfrm>
        </p:spPr>
        <p:txBody>
          <a:bodyPr>
            <a:normAutofit fontScale="32500" lnSpcReduction="20000"/>
          </a:bodyPr>
          <a:lstStyle/>
          <a:p>
            <a:r>
              <a:rPr lang="en-US" sz="10000" dirty="0"/>
              <a:t>We can overcome temptations by:</a:t>
            </a:r>
          </a:p>
          <a:p>
            <a:pPr lvl="1"/>
            <a:r>
              <a:rPr lang="en-US" sz="10000" dirty="0"/>
              <a:t>Remember that the devil can be resisted.</a:t>
            </a:r>
          </a:p>
          <a:p>
            <a:pPr lvl="1"/>
            <a:r>
              <a:rPr lang="en-US" sz="10000" dirty="0"/>
              <a:t>Remember that you were created to obey God’s will.</a:t>
            </a:r>
          </a:p>
          <a:p>
            <a:pPr lvl="1"/>
            <a:r>
              <a:rPr lang="en-US" sz="10000" dirty="0"/>
              <a:t>Know/use the scriptures.</a:t>
            </a:r>
          </a:p>
          <a:p>
            <a:pPr lvl="1"/>
            <a:r>
              <a:rPr lang="en-US" sz="10000" dirty="0"/>
              <a:t>Pray for deliverance</a:t>
            </a:r>
          </a:p>
          <a:p>
            <a:pPr lvl="1"/>
            <a:r>
              <a:rPr lang="en-US" sz="10000" dirty="0"/>
              <a:t>Re-evaluating your pattern of life and make needed changes.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5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76866" y="675861"/>
            <a:ext cx="6798734" cy="1543343"/>
          </a:xfrm>
        </p:spPr>
        <p:txBody>
          <a:bodyPr/>
          <a:lstStyle/>
          <a:p>
            <a:r>
              <a:rPr lang="en-US" sz="4800" dirty="0"/>
              <a:t>Definition of Temptation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197" y="1725434"/>
            <a:ext cx="7694088" cy="4279774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Webster’s Dictionary:</a:t>
            </a:r>
          </a:p>
          <a:p>
            <a:pPr lvl="1" fontAlgn="t"/>
            <a:r>
              <a:rPr lang="en-US" sz="3500" dirty="0"/>
              <a:t>A strong urge or desire to have or do something.</a:t>
            </a:r>
          </a:p>
          <a:p>
            <a:pPr marL="457200" lvl="1" indent="0" fontAlgn="t">
              <a:buNone/>
            </a:pPr>
            <a:endParaRPr lang="en-US" sz="3500" dirty="0"/>
          </a:p>
          <a:p>
            <a:pPr lvl="1" fontAlgn="t"/>
            <a:r>
              <a:rPr lang="en-US" sz="3500" dirty="0"/>
              <a:t>Something that causes a </a:t>
            </a:r>
            <a:r>
              <a:rPr lang="en-US" sz="3500" b="1" dirty="0"/>
              <a:t>strong urge or desire</a:t>
            </a:r>
            <a:r>
              <a:rPr lang="en-US" sz="3500" dirty="0"/>
              <a:t> to have or do something and especially something that is </a:t>
            </a:r>
            <a:r>
              <a:rPr lang="en-US" sz="3500" b="1" dirty="0"/>
              <a:t>bad, wrong, or unwise.</a:t>
            </a:r>
            <a:endParaRPr lang="en-US" sz="3500" dirty="0"/>
          </a:p>
          <a:p>
            <a:pPr lvl="1"/>
            <a:endParaRPr lang="en-US" dirty="0"/>
          </a:p>
          <a:p>
            <a:pPr marL="457200" lvl="1" indent="0" fontAlgn="t">
              <a:buNone/>
            </a:pPr>
            <a:endParaRPr lang="en-US" b="1" dirty="0"/>
          </a:p>
          <a:p>
            <a:pPr lvl="1" fontAlgn="t"/>
            <a:endParaRPr lang="en-US" b="1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4065D-F351-4B03-BD91-D8A6B8D4B36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28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9614" y="437323"/>
            <a:ext cx="8325016" cy="1781882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Biblical Definition of Temptations</a:t>
            </a:r>
            <a:br>
              <a:rPr lang="en-US" sz="4800" b="1" dirty="0"/>
            </a:br>
            <a:r>
              <a:rPr lang="en-US" sz="4800" dirty="0"/>
              <a:t>James 1:13-15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83" y="2219205"/>
            <a:ext cx="7603899" cy="3820345"/>
          </a:xfrm>
        </p:spPr>
        <p:txBody>
          <a:bodyPr/>
          <a:lstStyle/>
          <a:p>
            <a:r>
              <a:rPr lang="en-US" sz="3400" dirty="0"/>
              <a:t>Being drawn away (led) by our fleshly desires (human urges) and enticed (attracted to it)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Self-serving (all about me), Non-spiritual (all about the flesh)</a:t>
            </a:r>
          </a:p>
          <a:p>
            <a:pPr lvl="1"/>
            <a:endParaRPr lang="en-US" dirty="0"/>
          </a:p>
          <a:p>
            <a:pPr marL="457200" lvl="1" indent="0" fontAlgn="t">
              <a:buNone/>
            </a:pPr>
            <a:endParaRPr lang="en-US" b="1" dirty="0"/>
          </a:p>
          <a:p>
            <a:pPr lvl="1" fontAlgn="t"/>
            <a:endParaRPr lang="en-US" b="1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0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565" y="915338"/>
            <a:ext cx="8261405" cy="945268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Temptation is common to us all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411" y="2433098"/>
            <a:ext cx="7006108" cy="3452547"/>
          </a:xfrm>
        </p:spPr>
        <p:txBody>
          <a:bodyPr>
            <a:normAutofit/>
          </a:bodyPr>
          <a:lstStyle/>
          <a:p>
            <a:pPr lvl="1"/>
            <a:r>
              <a:rPr lang="en-US" sz="3400" dirty="0"/>
              <a:t>Our flesh is the great battleground in which we war against the devil (Eph 6:11, and 14-17; 2 Cor 10:3-5);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9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9369" y="915338"/>
            <a:ext cx="8293211" cy="108044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Temptation is common to us all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70" y="1828800"/>
            <a:ext cx="8285262" cy="4211391"/>
          </a:xfrm>
        </p:spPr>
        <p:txBody>
          <a:bodyPr>
            <a:normAutofit/>
          </a:bodyPr>
          <a:lstStyle/>
          <a:p>
            <a:pPr lvl="1"/>
            <a:r>
              <a:rPr lang="en-US" sz="3900" dirty="0"/>
              <a:t>Satan tries to appeal to us along three avenues of temptation (1 John 2:16):</a:t>
            </a:r>
          </a:p>
          <a:p>
            <a:pPr lvl="2"/>
            <a:r>
              <a:rPr lang="en-US" sz="3900" dirty="0"/>
              <a:t>“The Lust of the Eyes”</a:t>
            </a:r>
          </a:p>
          <a:p>
            <a:pPr lvl="2"/>
            <a:r>
              <a:rPr lang="en-US" sz="3900" dirty="0"/>
              <a:t>“The Lust of the Flesh”</a:t>
            </a:r>
          </a:p>
          <a:p>
            <a:pPr lvl="2"/>
            <a:r>
              <a:rPr lang="en-US" sz="3900" dirty="0"/>
              <a:t>“The Pride of Life”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4065D-F351-4B03-BD91-D8A6B8D4B36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34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1419" y="915337"/>
            <a:ext cx="8309113" cy="1303867"/>
          </a:xfrm>
        </p:spPr>
        <p:txBody>
          <a:bodyPr/>
          <a:lstStyle/>
          <a:p>
            <a:r>
              <a:rPr lang="en-US" sz="4800" dirty="0"/>
              <a:t>The Approach of Satan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19" y="2391397"/>
            <a:ext cx="8309113" cy="3743240"/>
          </a:xfrm>
        </p:spPr>
        <p:txBody>
          <a:bodyPr>
            <a:normAutofit/>
          </a:bodyPr>
          <a:lstStyle/>
          <a:p>
            <a:pPr lvl="1"/>
            <a:r>
              <a:rPr lang="en-US" sz="3400" dirty="0"/>
              <a:t>Satan has always used this approach (mixed with lies and deceit)</a:t>
            </a:r>
          </a:p>
          <a:p>
            <a:pPr lvl="2"/>
            <a:r>
              <a:rPr lang="en-US" sz="3400" dirty="0"/>
              <a:t>How he came at Eve (Gen 3:1-6)</a:t>
            </a:r>
          </a:p>
          <a:p>
            <a:pPr lvl="2"/>
            <a:r>
              <a:rPr lang="en-US" sz="3400" dirty="0"/>
              <a:t>How he came at David (2 Sam. 11:1-17)</a:t>
            </a:r>
          </a:p>
          <a:p>
            <a:pPr lvl="2"/>
            <a:r>
              <a:rPr lang="en-US" sz="3400" dirty="0"/>
              <a:t>How he came at Jesus (Matt. 4:1-11)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sz="2000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4065D-F351-4B03-BD91-D8A6B8D4B36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47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67C4-E46B-471C-B021-BEF23D76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683813"/>
            <a:ext cx="6798734" cy="1144988"/>
          </a:xfrm>
        </p:spPr>
        <p:txBody>
          <a:bodyPr>
            <a:normAutofit/>
          </a:bodyPr>
          <a:lstStyle/>
          <a:p>
            <a:r>
              <a:rPr lang="en-US" b="1" dirty="0"/>
              <a:t>How The Devil Tempted 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DB06A-52EE-4CB5-A135-5451E973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66" y="2490135"/>
            <a:ext cx="7800229" cy="344499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He got Eve to doubt God’s goodness.</a:t>
            </a:r>
          </a:p>
          <a:p>
            <a:r>
              <a:rPr lang="en-US" sz="3200" dirty="0"/>
              <a:t>He implied that God was strict and stingy.</a:t>
            </a:r>
          </a:p>
          <a:p>
            <a:r>
              <a:rPr lang="en-US" sz="3200" dirty="0"/>
              <a:t>He implied that God was selfish for not wanting Eve to share his knowledge….</a:t>
            </a:r>
          </a:p>
          <a:p>
            <a:r>
              <a:rPr lang="en-US" sz="3200" dirty="0"/>
              <a:t>He made Eve forget all that God had given</a:t>
            </a:r>
          </a:p>
          <a:p>
            <a:r>
              <a:rPr lang="en-US" sz="3200" dirty="0"/>
              <a:t>Eve focused on one thing she could not have.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47DD0-AEA3-4EF7-B543-D67BB176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3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0CA8-98AB-449A-92EC-6AC58CC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618067"/>
            <a:ext cx="6798734" cy="1601137"/>
          </a:xfrm>
        </p:spPr>
        <p:txBody>
          <a:bodyPr>
            <a:normAutofit/>
          </a:bodyPr>
          <a:lstStyle/>
          <a:p>
            <a:r>
              <a:rPr lang="en-US" b="1" dirty="0"/>
              <a:t>The Process of Eve’s Sin</a:t>
            </a:r>
            <a:br>
              <a:rPr lang="en-US" dirty="0"/>
            </a:br>
            <a:r>
              <a:rPr lang="en-US" dirty="0"/>
              <a:t>Genesis 3:1-6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3BDD2-7373-4348-B0B1-96901BFD4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219205"/>
            <a:ext cx="6798736" cy="371592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Satan made Eve think that sin is good, pleasant and desirable.</a:t>
            </a:r>
          </a:p>
          <a:p>
            <a:r>
              <a:rPr lang="en-US" sz="3200" b="1" dirty="0"/>
              <a:t>Eve did these things:</a:t>
            </a:r>
          </a:p>
          <a:p>
            <a:pPr lvl="1"/>
            <a:r>
              <a:rPr lang="en-US" sz="2800" b="1" dirty="0"/>
              <a:t>She looked: </a:t>
            </a:r>
            <a:r>
              <a:rPr lang="en-US" sz="2800" dirty="0"/>
              <a:t>The fruit looked fresh/delicious</a:t>
            </a:r>
          </a:p>
          <a:p>
            <a:pPr lvl="1"/>
            <a:r>
              <a:rPr lang="en-US" sz="2800" b="1" dirty="0"/>
              <a:t>She took: </a:t>
            </a:r>
            <a:r>
              <a:rPr lang="en-US" sz="2800" dirty="0"/>
              <a:t>The fruit would make her wise</a:t>
            </a:r>
          </a:p>
          <a:p>
            <a:pPr lvl="1"/>
            <a:r>
              <a:rPr lang="en-US" sz="2800" b="1" dirty="0"/>
              <a:t>She ate: </a:t>
            </a:r>
            <a:r>
              <a:rPr lang="en-US" sz="2800" dirty="0"/>
              <a:t>She tasted the fruit</a:t>
            </a:r>
          </a:p>
          <a:p>
            <a:pPr lvl="1"/>
            <a:r>
              <a:rPr lang="en-US" sz="2800" b="1" dirty="0"/>
              <a:t>She gave: </a:t>
            </a:r>
            <a:r>
              <a:rPr lang="en-US" sz="2800" dirty="0"/>
              <a:t>She gave some to her husband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9F11C-DD74-4937-BC5B-05FCA665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24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684</TotalTime>
  <Words>1135</Words>
  <Application>Microsoft Office PowerPoint</Application>
  <PresentationFormat>On-screen Show (4:3)</PresentationFormat>
  <Paragraphs>174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Garamond</vt:lpstr>
      <vt:lpstr>Organic</vt:lpstr>
      <vt:lpstr>OVERCOMING TEMPTATION Gen.2:15-17, 3:1-7; Rom.5:12-19; Matt.4:1-11</vt:lpstr>
      <vt:lpstr>INTRODUCTION</vt:lpstr>
      <vt:lpstr>Definition of Temptation</vt:lpstr>
      <vt:lpstr>Biblical Definition of Temptations James 1:13-15</vt:lpstr>
      <vt:lpstr>Temptation is common to us all </vt:lpstr>
      <vt:lpstr>Temptation is common to us all </vt:lpstr>
      <vt:lpstr>The Approach of Satan</vt:lpstr>
      <vt:lpstr>How The Devil Tempted Eve</vt:lpstr>
      <vt:lpstr>The Process of Eve’s Sin Genesis 3:1-6</vt:lpstr>
      <vt:lpstr>How the Devil Tempted David  2 Sam. 11:1-17 </vt:lpstr>
      <vt:lpstr>How the Devil Tempted Jesus</vt:lpstr>
      <vt:lpstr>Result of Yielding to Temptation</vt:lpstr>
      <vt:lpstr>How To Resist Temptations </vt:lpstr>
      <vt:lpstr>Characteristics of the Devil</vt:lpstr>
      <vt:lpstr>The Devices of the Devil</vt:lpstr>
      <vt:lpstr>Strategies to overcome Temptation-1</vt:lpstr>
      <vt:lpstr>Strategies to overcome Temptation-2</vt:lpstr>
      <vt:lpstr>Using the Scriptures  to Overcome Temptation</vt:lpstr>
      <vt:lpstr>Knowing the Scriptures</vt:lpstr>
      <vt:lpstr>Use of Prayer</vt:lpstr>
      <vt:lpstr>Re-evaluate Your Pattern Of Life -1</vt:lpstr>
      <vt:lpstr>Re-evaluate Your Pattern Of Life -2</vt:lpstr>
      <vt:lpstr>Fleeing from Temptation</vt:lpstr>
      <vt:lpstr>Conclusion </vt:lpstr>
      <vt:lpstr>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Temptations</dc:title>
  <dc:creator>Judith Shaver</dc:creator>
  <cp:lastModifiedBy>Rev. Dr. Enoch Aryee-Atta</cp:lastModifiedBy>
  <cp:revision>66</cp:revision>
  <dcterms:created xsi:type="dcterms:W3CDTF">2017-04-22T16:02:22Z</dcterms:created>
  <dcterms:modified xsi:type="dcterms:W3CDTF">2020-03-01T07:44:21Z</dcterms:modified>
</cp:coreProperties>
</file>