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78" r:id="rId5"/>
    <p:sldId id="279" r:id="rId6"/>
    <p:sldId id="280" r:id="rId7"/>
    <p:sldId id="271" r:id="rId8"/>
    <p:sldId id="281" r:id="rId9"/>
    <p:sldId id="276" r:id="rId10"/>
    <p:sldId id="266" r:id="rId11"/>
    <p:sldId id="277" r:id="rId12"/>
    <p:sldId id="267" r:id="rId13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6" d="100"/>
          <a:sy n="66" d="100"/>
        </p:scale>
        <p:origin x="10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56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D262548-457F-4DAF-B994-93B5D7612EF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BCC1CA3-4657-4B4D-826D-85361575D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4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4672A-CC20-408D-A04B-51847918A279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68EA9-3430-4240-B6A8-BC23AA2F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6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68EA9-3430-4240-B6A8-BC23AA2F99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2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5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7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91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2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31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44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3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0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0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5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0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4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5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7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9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2104451-FD46-42A2-A88A-C82B717EB95E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0C5F-8BBD-499F-BEF1-98BD12D59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09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0426"/>
            <a:ext cx="98298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NOW I CAN SEE </a:t>
            </a:r>
            <a:br>
              <a:rPr lang="en-US" dirty="0"/>
            </a:br>
            <a:r>
              <a:rPr lang="en-US" sz="4000" dirty="0"/>
              <a:t>(</a:t>
            </a:r>
            <a:r>
              <a:rPr lang="en-US" sz="3600" dirty="0"/>
              <a:t>1Samuel 16:1-13; Ephesians 5:8-14; John 9:1-41</a:t>
            </a:r>
            <a:r>
              <a:rPr lang="en-US" sz="4000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6400800" cy="1447800"/>
          </a:xfrm>
        </p:spPr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Rev. Dr. Enoch Aryee-Atta</a:t>
            </a:r>
          </a:p>
        </p:txBody>
      </p:sp>
    </p:spTree>
    <p:extLst>
      <p:ext uri="{BB962C8B-B14F-4D97-AF65-F5344CB8AC3E}">
        <p14:creationId xmlns:p14="http://schemas.microsoft.com/office/powerpoint/2010/main" val="29808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0972800" cy="1295400"/>
          </a:xfrm>
        </p:spPr>
        <p:txBody>
          <a:bodyPr>
            <a:noAutofit/>
          </a:bodyPr>
          <a:lstStyle/>
          <a:p>
            <a:r>
              <a:rPr lang="en-US" sz="4000" b="1" dirty="0"/>
              <a:t>Living As a Sighted Person - </a:t>
            </a:r>
            <a:r>
              <a:rPr lang="en-US" sz="3600" b="1" dirty="0"/>
              <a:t>Ephesians 5:8-14)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10820400" cy="5638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300" dirty="0"/>
              <a:t>You must produce what is good, right and true – v.9;</a:t>
            </a:r>
          </a:p>
          <a:p>
            <a:pPr marL="0" indent="0" algn="just">
              <a:buNone/>
            </a:pPr>
            <a:endParaRPr lang="en-US" sz="3300" dirty="0"/>
          </a:p>
          <a:p>
            <a:pPr algn="just"/>
            <a:r>
              <a:rPr lang="en-US" sz="3300" dirty="0"/>
              <a:t>Carefully determine what pleases the Lord – v.10;</a:t>
            </a:r>
          </a:p>
          <a:p>
            <a:pPr marL="0" indent="0" algn="just">
              <a:buNone/>
            </a:pPr>
            <a:endParaRPr lang="en-US" sz="3300" dirty="0"/>
          </a:p>
          <a:p>
            <a:pPr algn="just"/>
            <a:r>
              <a:rPr lang="en-US" sz="3300" dirty="0"/>
              <a:t>Avoid worthless deeds of evil and darkness – v.11a;</a:t>
            </a:r>
          </a:p>
          <a:p>
            <a:pPr marL="0" indent="0" algn="just">
              <a:buNone/>
            </a:pPr>
            <a:endParaRPr lang="en-US" sz="3300" dirty="0"/>
          </a:p>
          <a:p>
            <a:pPr algn="just"/>
            <a:r>
              <a:rPr lang="en-US" sz="3300" dirty="0"/>
              <a:t>Expose worthless deeds of evil and darkness – v.11b;</a:t>
            </a:r>
          </a:p>
          <a:p>
            <a:pPr marL="0" indent="0" algn="just">
              <a:buNone/>
            </a:pPr>
            <a:endParaRPr lang="en-US" sz="3300" dirty="0"/>
          </a:p>
          <a:p>
            <a:pPr algn="just"/>
            <a:r>
              <a:rPr lang="en-US" sz="3300" dirty="0"/>
              <a:t>Do effective Personal Devotion/Prayer;</a:t>
            </a:r>
          </a:p>
          <a:p>
            <a:pPr marL="0" indent="0" algn="just">
              <a:buNone/>
            </a:pPr>
            <a:endParaRPr lang="en-US" sz="3300" dirty="0"/>
          </a:p>
          <a:p>
            <a:pPr algn="just"/>
            <a:r>
              <a:rPr lang="en-US" sz="3300" dirty="0"/>
              <a:t>Study &amp; Apply God’s Word consistently.</a:t>
            </a:r>
          </a:p>
          <a:p>
            <a:pPr marL="457200" lvl="1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4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Worthless Deeds of Evil and Darkness</a:t>
            </a:r>
            <a:br>
              <a:rPr lang="en-US" b="1" dirty="0"/>
            </a:br>
            <a:r>
              <a:rPr lang="en-US" b="1" dirty="0"/>
              <a:t>(Gal. 5: 19-21)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2052918"/>
            <a:ext cx="10556270" cy="41954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600" dirty="0"/>
              <a:t>Sexual Immorality and Lustful pleasures</a:t>
            </a:r>
          </a:p>
          <a:p>
            <a:pPr marL="0" indent="0" algn="just">
              <a:buNone/>
            </a:pPr>
            <a:endParaRPr lang="en-US" sz="3600" dirty="0"/>
          </a:p>
          <a:p>
            <a:pPr algn="just"/>
            <a:r>
              <a:rPr lang="en-US" sz="3600" dirty="0"/>
              <a:t>Idolatry and Sorcery; </a:t>
            </a:r>
          </a:p>
          <a:p>
            <a:pPr marL="0" indent="0" algn="just">
              <a:buNone/>
            </a:pPr>
            <a:endParaRPr lang="en-US" sz="3600" dirty="0"/>
          </a:p>
          <a:p>
            <a:pPr algn="just"/>
            <a:r>
              <a:rPr lang="en-US" sz="3600" dirty="0"/>
              <a:t>Anger, Jealousy, selfish ambition</a:t>
            </a:r>
          </a:p>
          <a:p>
            <a:pPr marL="0" indent="0" algn="just">
              <a:buNone/>
            </a:pPr>
            <a:endParaRPr lang="en-US" sz="3600" dirty="0"/>
          </a:p>
          <a:p>
            <a:pPr algn="just"/>
            <a:r>
              <a:rPr lang="en-US" sz="3600" dirty="0"/>
              <a:t>Drunkenness and Wild parties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7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10820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People living in the darkness of this fallen world urgently need to see God’s radiant light.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They discover God when they see His light reflected in the lives of those who are already connected to God.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When you pursue God with a passion, His light grows brighter in your life and you are able draw people God out of their blindness - darkness. </a:t>
            </a:r>
          </a:p>
          <a:p>
            <a:endParaRPr lang="en-US" sz="2800" dirty="0"/>
          </a:p>
          <a:p>
            <a:r>
              <a:rPr lang="en-US" sz="2800" b="1" dirty="0"/>
              <a:t>Need to follow the guidelines issued by the Government and the Ministry of Health to contain the COVID-19 and avoid its spread.</a:t>
            </a:r>
          </a:p>
          <a:p>
            <a:r>
              <a:rPr lang="en-US" sz="2800" b="1" dirty="0"/>
              <a:t>God bless and keep all of you.  The BENEDICTION.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4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3702"/>
            <a:ext cx="8229600" cy="759502"/>
          </a:xfrm>
        </p:spPr>
        <p:txBody>
          <a:bodyPr>
            <a:normAutofit/>
          </a:bodyPr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334000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en-US" sz="4000" b="1" dirty="0"/>
              <a:t>Occasion: </a:t>
            </a:r>
          </a:p>
          <a:p>
            <a:pPr lvl="1" fontAlgn="t"/>
            <a:r>
              <a:rPr lang="en-US" sz="4000" dirty="0"/>
              <a:t> </a:t>
            </a:r>
            <a:r>
              <a:rPr lang="en-US" sz="3600" dirty="0"/>
              <a:t>4</a:t>
            </a:r>
            <a:r>
              <a:rPr lang="en-US" sz="3600" baseline="30000" dirty="0"/>
              <a:t>th</a:t>
            </a:r>
            <a:r>
              <a:rPr lang="en-US" sz="3600" dirty="0"/>
              <a:t> Sunday In Lent </a:t>
            </a:r>
          </a:p>
          <a:p>
            <a:pPr lvl="1" fontAlgn="t"/>
            <a:r>
              <a:rPr lang="en-US" sz="3600" dirty="0"/>
              <a:t> On-Line Church Service Day</a:t>
            </a:r>
          </a:p>
          <a:p>
            <a:pPr marL="457200" lvl="1" indent="0" fontAlgn="t">
              <a:buNone/>
            </a:pPr>
            <a:endParaRPr lang="en-US" sz="3600" dirty="0"/>
          </a:p>
          <a:p>
            <a:pPr fontAlgn="t"/>
            <a:r>
              <a:rPr lang="en-US" sz="4000" b="1" dirty="0"/>
              <a:t>COVID – 19 </a:t>
            </a:r>
            <a:r>
              <a:rPr lang="en-US" sz="4000" dirty="0"/>
              <a:t>: </a:t>
            </a:r>
          </a:p>
          <a:p>
            <a:pPr lvl="1" fontAlgn="t"/>
            <a:r>
              <a:rPr lang="en-US" sz="3600" dirty="0"/>
              <a:t> The Corona Virus Pandemic</a:t>
            </a:r>
          </a:p>
          <a:p>
            <a:pPr lvl="1" fontAlgn="t"/>
            <a:r>
              <a:rPr lang="en-US" sz="3600" dirty="0"/>
              <a:t> Has brought the world to its knees.</a:t>
            </a:r>
          </a:p>
          <a:p>
            <a:pPr lvl="1" fontAlgn="t"/>
            <a:r>
              <a:rPr lang="en-US" sz="3600" dirty="0"/>
              <a:t> Prayer for the infected and for the insulation of others from the spread.</a:t>
            </a:r>
          </a:p>
          <a:p>
            <a:pPr marL="457200" lvl="1" indent="0" fontAlgn="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407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Sermon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Meaning of Seeing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The Means of  Seeing</a:t>
            </a:r>
          </a:p>
          <a:p>
            <a:endParaRPr lang="en-US" sz="3600" dirty="0"/>
          </a:p>
          <a:p>
            <a:r>
              <a:rPr lang="en-US" sz="3600" dirty="0"/>
              <a:t>The Results of Seeing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7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B226-61CA-4BC3-8B01-D7076D10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 OF “SEE”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C62CB-F91A-4CF5-B149-2E42F55A8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066800"/>
            <a:ext cx="9938122" cy="52577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Notice with the eye or look at something;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Consider particular way;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Imagine or Perceive something;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Understand something;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Find out more information;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Experience something;</a:t>
            </a:r>
          </a:p>
        </p:txBody>
      </p:sp>
    </p:spTree>
    <p:extLst>
      <p:ext uri="{BB962C8B-B14F-4D97-AF65-F5344CB8AC3E}">
        <p14:creationId xmlns:p14="http://schemas.microsoft.com/office/powerpoint/2010/main" val="414995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A676-1A68-4051-8F1F-51F2D96C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11125200" cy="914400"/>
          </a:xfrm>
        </p:spPr>
        <p:txBody>
          <a:bodyPr>
            <a:normAutofit/>
          </a:bodyPr>
          <a:lstStyle/>
          <a:p>
            <a:r>
              <a:rPr lang="en-US" b="1" dirty="0"/>
              <a:t>MEANS OF SEEING: The Eyes </a:t>
            </a:r>
            <a:r>
              <a:rPr lang="en-US" dirty="0"/>
              <a:t>– Jn 9:1-41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E7020-D83B-45D1-A907-F5A85AA49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1"/>
            <a:ext cx="11125200" cy="57149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Jesus saw a man who had been blind from birth.</a:t>
            </a:r>
          </a:p>
          <a:p>
            <a:r>
              <a:rPr lang="en-US" sz="2800" dirty="0"/>
              <a:t>The disciples wanted to know the cause of the blindness – His own sins or the sins of his parents.</a:t>
            </a:r>
          </a:p>
          <a:p>
            <a:r>
              <a:rPr lang="en-US" sz="2800" dirty="0"/>
              <a:t>Jesus explained that he was blind so that God’s power could be seen in him.</a:t>
            </a:r>
          </a:p>
          <a:p>
            <a:r>
              <a:rPr lang="en-US" sz="2800" dirty="0"/>
              <a:t>Jesus made mud with saliva, smeared over his eyes.</a:t>
            </a:r>
          </a:p>
          <a:p>
            <a:r>
              <a:rPr lang="en-US" sz="2800" dirty="0"/>
              <a:t>At Jesus’s word the man washed in the pool of Siloam and the blind man came back seeing.</a:t>
            </a:r>
          </a:p>
          <a:p>
            <a:r>
              <a:rPr lang="en-US" sz="2800" dirty="0"/>
              <a:t>The Pharisees branded Jesus a sinner because he healed the man on the Sabbath Day.</a:t>
            </a:r>
          </a:p>
          <a:p>
            <a:r>
              <a:rPr lang="en-US" sz="2800" dirty="0"/>
              <a:t>The blind man believed in Jesus and worshipped Him.</a:t>
            </a:r>
          </a:p>
          <a:p>
            <a:r>
              <a:rPr lang="en-US" sz="2800" dirty="0"/>
              <a:t>Jesus branded the pharisees guilty: They claim to see…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4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AB8A-3EFA-483D-86E3-A3249544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067800" cy="914400"/>
          </a:xfrm>
        </p:spPr>
        <p:txBody>
          <a:bodyPr>
            <a:normAutofit/>
          </a:bodyPr>
          <a:lstStyle/>
          <a:p>
            <a:r>
              <a:rPr lang="en-US" sz="4000" b="1" dirty="0"/>
              <a:t>Note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25224-3DEE-4C31-92F8-31D5662E4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8200"/>
            <a:ext cx="105918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When you suffer from disease of calamity, do not ask – “Why did this happen to me?”</a:t>
            </a:r>
          </a:p>
          <a:p>
            <a:r>
              <a:rPr lang="en-US" sz="2800" dirty="0"/>
              <a:t>Rather ask God to give strength for the trial and clearer perspective of what is happening.</a:t>
            </a:r>
          </a:p>
          <a:p>
            <a:r>
              <a:rPr lang="en-US" sz="2800" dirty="0"/>
              <a:t>The blind man gained not only physical sight but also spiritual sight as he </a:t>
            </a:r>
            <a:r>
              <a:rPr lang="en-US" sz="2800" dirty="0" err="1"/>
              <a:t>recognised</a:t>
            </a:r>
            <a:r>
              <a:rPr lang="en-US" sz="2800" dirty="0"/>
              <a:t> Jesus as a Prophet (John 9:17) and then as his Lord.</a:t>
            </a:r>
          </a:p>
          <a:p>
            <a:r>
              <a:rPr lang="en-US" sz="2800" dirty="0"/>
              <a:t>When you turn to Christ, you will begin to see Him differently.</a:t>
            </a:r>
          </a:p>
          <a:p>
            <a:r>
              <a:rPr lang="en-US" sz="2800" dirty="0"/>
              <a:t>The longer you walk with Christ the better you will understand who He is.</a:t>
            </a:r>
          </a:p>
        </p:txBody>
      </p:sp>
    </p:spTree>
    <p:extLst>
      <p:ext uri="{BB962C8B-B14F-4D97-AF65-F5344CB8AC3E}">
        <p14:creationId xmlns:p14="http://schemas.microsoft.com/office/powerpoint/2010/main" val="335962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676400"/>
          </a:xfrm>
        </p:spPr>
        <p:txBody>
          <a:bodyPr>
            <a:normAutofit/>
          </a:bodyPr>
          <a:lstStyle/>
          <a:p>
            <a:r>
              <a:rPr lang="en-US" sz="3600" b="1" dirty="0"/>
              <a:t>MEANS OF SEEING: Perception-</a:t>
            </a:r>
            <a:r>
              <a:rPr lang="en-US" sz="3200" dirty="0"/>
              <a:t>1Sam.16:1-13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1097280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King Saul was tall and impressive looking man.</a:t>
            </a:r>
          </a:p>
          <a:p>
            <a:r>
              <a:rPr lang="en-US" sz="2800" dirty="0"/>
              <a:t>Samuel was looking for someone like Saul as next King.</a:t>
            </a:r>
          </a:p>
          <a:p>
            <a:r>
              <a:rPr lang="en-US" sz="2800" dirty="0"/>
              <a:t>Prophet Samuel </a:t>
            </a:r>
            <a:r>
              <a:rPr lang="en-US" sz="2800" dirty="0" err="1"/>
              <a:t>favoured</a:t>
            </a:r>
            <a:r>
              <a:rPr lang="en-US" sz="2800" dirty="0"/>
              <a:t> – </a:t>
            </a:r>
            <a:r>
              <a:rPr lang="en-US" sz="2800" dirty="0" err="1"/>
              <a:t>Eliab</a:t>
            </a:r>
            <a:r>
              <a:rPr lang="en-US" sz="2800" dirty="0"/>
              <a:t>, </a:t>
            </a:r>
            <a:r>
              <a:rPr lang="en-US" sz="2800" dirty="0" err="1"/>
              <a:t>Abinadab</a:t>
            </a:r>
            <a:r>
              <a:rPr lang="en-US" sz="2800" dirty="0"/>
              <a:t>, </a:t>
            </a:r>
            <a:r>
              <a:rPr lang="en-US" sz="2800" dirty="0" err="1"/>
              <a:t>Shimea</a:t>
            </a:r>
            <a:r>
              <a:rPr lang="en-US" sz="2800" dirty="0"/>
              <a:t>.</a:t>
            </a:r>
          </a:p>
          <a:p>
            <a:r>
              <a:rPr lang="en-US" sz="2800" dirty="0"/>
              <a:t>God rejected all the seven elderly sons of Jesse.</a:t>
            </a:r>
          </a:p>
          <a:p>
            <a:r>
              <a:rPr lang="en-US" sz="2800" dirty="0"/>
              <a:t>God judges by faith and character, not appearances.</a:t>
            </a:r>
          </a:p>
          <a:p>
            <a:r>
              <a:rPr lang="en-US" sz="2800" dirty="0"/>
              <a:t>God </a:t>
            </a:r>
            <a:r>
              <a:rPr lang="en-US" sz="2800" dirty="0" err="1"/>
              <a:t>favoured</a:t>
            </a:r>
            <a:r>
              <a:rPr lang="en-US" sz="2800" dirty="0"/>
              <a:t> and chose David – the last son in the desert…</a:t>
            </a:r>
          </a:p>
          <a:p>
            <a:r>
              <a:rPr lang="en-US" sz="2800" dirty="0"/>
              <a:t>Prophet Samuel anointed David as the King of Israel.</a:t>
            </a:r>
          </a:p>
          <a:p>
            <a:r>
              <a:rPr lang="en-US" sz="2800" dirty="0"/>
              <a:t>The Spirit of the Lord came powerfully upon David…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3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60AF7-EB50-41E4-B25B-78B6C9CD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r>
              <a:rPr lang="en-US" b="1" dirty="0"/>
              <a:t>Note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91D86-A51A-45ED-931D-245C467C9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110490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When people judge by appearance they may overlook quality individuals without the physical attributes… </a:t>
            </a:r>
          </a:p>
          <a:p>
            <a:r>
              <a:rPr lang="en-US" sz="2800" dirty="0"/>
              <a:t>Appearance does not reveal how people really are or what their true value is.</a:t>
            </a:r>
          </a:p>
          <a:p>
            <a:r>
              <a:rPr lang="en-US" sz="2800" dirty="0"/>
              <a:t>Fortunately God judges by faith and character because He alone can see on the inside,</a:t>
            </a:r>
          </a:p>
          <a:p>
            <a:r>
              <a:rPr lang="en-US" sz="2800" dirty="0"/>
              <a:t>Instead of spending time/resources working on your outward appearance, develop your inner character.</a:t>
            </a:r>
          </a:p>
          <a:p>
            <a:r>
              <a:rPr lang="en-US" sz="2800" dirty="0"/>
              <a:t>While everyone can see your face, only God can tell what your heart looks like.</a:t>
            </a:r>
          </a:p>
          <a:p>
            <a:r>
              <a:rPr lang="en-US" sz="2800" dirty="0"/>
              <a:t>You must take steps to improve your hearts attitude.</a:t>
            </a:r>
          </a:p>
        </p:txBody>
      </p:sp>
    </p:spTree>
    <p:extLst>
      <p:ext uri="{BB962C8B-B14F-4D97-AF65-F5344CB8AC3E}">
        <p14:creationId xmlns:p14="http://schemas.microsoft.com/office/powerpoint/2010/main" val="171717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RESULTS SEEING - </a:t>
            </a:r>
            <a:r>
              <a:rPr lang="en-US" dirty="0"/>
              <a:t>1Sam 16:1-13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10820400" cy="4953000"/>
          </a:xfrm>
        </p:spPr>
        <p:txBody>
          <a:bodyPr>
            <a:normAutofit/>
          </a:bodyPr>
          <a:lstStyle/>
          <a:p>
            <a:r>
              <a:rPr lang="en-US" sz="3200" dirty="0"/>
              <a:t>You are able to make the right choices.</a:t>
            </a:r>
          </a:p>
          <a:p>
            <a:r>
              <a:rPr lang="en-US" sz="3200" dirty="0"/>
              <a:t>God empowers you and supplies your needs.</a:t>
            </a:r>
          </a:p>
          <a:p>
            <a:r>
              <a:rPr lang="en-US" sz="3200" dirty="0"/>
              <a:t>God shows you his </a:t>
            </a:r>
            <a:r>
              <a:rPr lang="en-US" sz="3200" dirty="0" err="1"/>
              <a:t>favour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 </a:t>
            </a:r>
            <a:r>
              <a:rPr lang="en-US" sz="2800" dirty="0"/>
              <a:t>Healing and Good Health, </a:t>
            </a:r>
          </a:p>
          <a:p>
            <a:pPr lvl="1"/>
            <a:r>
              <a:rPr lang="en-US" sz="2800" dirty="0"/>
              <a:t> Good Education and Profession for you/children;</a:t>
            </a:r>
          </a:p>
          <a:p>
            <a:pPr lvl="1"/>
            <a:r>
              <a:rPr lang="en-US" sz="2800" dirty="0"/>
              <a:t> Lovely Spouse and Children, etc.</a:t>
            </a:r>
          </a:p>
          <a:p>
            <a:pPr lvl="1"/>
            <a:r>
              <a:rPr lang="en-US" sz="2800" dirty="0"/>
              <a:t> Promotion and Progress in Business;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968</TotalTime>
  <Words>788</Words>
  <Application>Microsoft Office PowerPoint</Application>
  <PresentationFormat>Widescreen</PresentationFormat>
  <Paragraphs>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NOW I CAN SEE  (1Samuel 16:1-13; Ephesians 5:8-14; John 9:1-41)</vt:lpstr>
      <vt:lpstr>INTRODUCTION</vt:lpstr>
      <vt:lpstr>Sermon Outline</vt:lpstr>
      <vt:lpstr>MEANING OF “SEE”</vt:lpstr>
      <vt:lpstr>MEANS OF SEEING: The Eyes – Jn 9:1-41</vt:lpstr>
      <vt:lpstr>Note Carefully</vt:lpstr>
      <vt:lpstr>MEANS OF SEEING: Perception-1Sam.16:1-13 </vt:lpstr>
      <vt:lpstr>Note Carefully</vt:lpstr>
      <vt:lpstr>RESULTS SEEING - 1Sam 16:1-13</vt:lpstr>
      <vt:lpstr>Living As a Sighted Person - Ephesians 5:8-14)</vt:lpstr>
      <vt:lpstr>Worthless Deeds of Evil and Darkness (Gal. 5: 19-21)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SOW SEEDS OF FAITH (1Samuel 16:1-13; 2 Cor. 5:6-10; Mark 4:26-34)</dc:title>
  <dc:creator>RLG</dc:creator>
  <cp:lastModifiedBy>PRINCE SELORM TETTEH</cp:lastModifiedBy>
  <cp:revision>98</cp:revision>
  <cp:lastPrinted>2019-04-08T08:45:03Z</cp:lastPrinted>
  <dcterms:created xsi:type="dcterms:W3CDTF">2015-05-19T11:37:29Z</dcterms:created>
  <dcterms:modified xsi:type="dcterms:W3CDTF">2020-03-22T11:55:43Z</dcterms:modified>
</cp:coreProperties>
</file>