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6875" y="207033"/>
            <a:ext cx="10420709" cy="6538823"/>
          </a:xfrm>
        </p:spPr>
        <p:txBody>
          <a:bodyPr>
            <a:normAutofit/>
          </a:bodyPr>
          <a:lstStyle/>
          <a:p>
            <a:pPr algn="ctr"/>
            <a:endParaRPr lang="en-US" sz="4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4000" b="1" dirty="0" smtClean="0">
              <a:solidFill>
                <a:srgbClr val="FF0000"/>
              </a:solidFill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PRESBYTERIAN CHURCH OF GHANA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B0F0"/>
                </a:solidFill>
                <a:latin typeface="Arial Black" panose="020B0A04020102020204" pitchFamily="34" charset="0"/>
                <a:cs typeface="Calibri" panose="020F0502020204030204" pitchFamily="34" charset="0"/>
              </a:rPr>
              <a:t>AFIENYA CONGREGATION</a:t>
            </a:r>
          </a:p>
          <a:p>
            <a:pPr marL="0" indent="0" algn="ctr">
              <a:buNone/>
            </a:pPr>
            <a:r>
              <a:rPr lang="en-US" sz="4000" b="1" dirty="0" smtClean="0">
                <a:latin typeface="Arial Black" panose="020B0A04020102020204" pitchFamily="34" charset="0"/>
                <a:cs typeface="Calibri" panose="020F0502020204030204" pitchFamily="34" charset="0"/>
              </a:rPr>
              <a:t>THE CHRISTIAN FAMILY</a:t>
            </a:r>
          </a:p>
          <a:p>
            <a:pPr marL="0" indent="0" algn="ctr">
              <a:buNone/>
            </a:pPr>
            <a:r>
              <a:rPr lang="en-US" sz="3600" b="1" dirty="0" smtClean="0">
                <a:latin typeface="Arial Black" panose="020B0A04020102020204" pitchFamily="34" charset="0"/>
                <a:cs typeface="Calibri" panose="020F0502020204030204" pitchFamily="34" charset="0"/>
              </a:rPr>
              <a:t>(Gen. 1: 26-28)</a:t>
            </a:r>
          </a:p>
          <a:p>
            <a:pPr marL="0" indent="0" algn="ctr">
              <a:buNone/>
            </a:pPr>
            <a:endParaRPr lang="en-US" sz="4000" b="1" dirty="0" smtClean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algn="ctr"/>
            <a:endParaRPr lang="en-US" sz="4000" b="1" dirty="0">
              <a:latin typeface="Arial Black" panose="020B0A0402010202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b="1" i="1" dirty="0" smtClean="0">
                <a:latin typeface="Arial Black" panose="020B0A04020102020204" pitchFamily="34" charset="0"/>
                <a:cs typeface="Calibri" panose="020F0502020204030204" pitchFamily="34" charset="0"/>
              </a:rPr>
              <a:t>Alfred </a:t>
            </a:r>
            <a:r>
              <a:rPr lang="en-US" sz="2800" b="1" i="1" dirty="0" err="1" smtClean="0">
                <a:latin typeface="Arial Black" panose="020B0A04020102020204" pitchFamily="34" charset="0"/>
                <a:cs typeface="Calibri" panose="020F0502020204030204" pitchFamily="34" charset="0"/>
              </a:rPr>
              <a:t>Kwasi</a:t>
            </a:r>
            <a:r>
              <a:rPr lang="en-US" sz="2800" b="1" i="1" dirty="0" smtClean="0">
                <a:latin typeface="Arial Black" panose="020B0A04020102020204" pitchFamily="34" charset="0"/>
                <a:cs typeface="Calibri" panose="020F0502020204030204" pitchFamily="34" charset="0"/>
              </a:rPr>
              <a:t> Opoku</a:t>
            </a:r>
            <a:endParaRPr lang="en-US" sz="2800" b="1" i="1" dirty="0"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3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273" y="155275"/>
            <a:ext cx="10325818" cy="6512944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rial Black" panose="020B0A04020102020204" pitchFamily="34" charset="0"/>
              </a:rPr>
              <a:t>What is a Christian family-</a:t>
            </a:r>
          </a:p>
          <a:p>
            <a:pPr>
              <a:lnSpc>
                <a:spcPct val="150000"/>
              </a:lnSpc>
            </a:pPr>
            <a:endParaRPr lang="en-US" sz="2400" b="1" dirty="0" smtClean="0">
              <a:latin typeface="Arial Black" panose="020B0A040201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Arial Black" panose="020B0A04020102020204" pitchFamily="34" charset="0"/>
              </a:rPr>
              <a:t>Ideal situation is that both spouses are Christians </a:t>
            </a:r>
            <a:r>
              <a:rPr lang="en-US" sz="2400" b="1" dirty="0" smtClean="0">
                <a:latin typeface="Arial Black" panose="020B0A04020102020204" pitchFamily="34" charset="0"/>
              </a:rPr>
              <a:t>else</a:t>
            </a:r>
            <a:endParaRPr lang="en-US" sz="2400" b="1" dirty="0" smtClean="0">
              <a:latin typeface="Arial Black" panose="020B0A040201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Arial Black" panose="020B0A04020102020204" pitchFamily="34" charset="0"/>
              </a:rPr>
              <a:t>At least one of them </a:t>
            </a:r>
            <a:r>
              <a:rPr lang="en-US" sz="2400" b="1" dirty="0" smtClean="0">
                <a:latin typeface="Arial Black" panose="020B0A04020102020204" pitchFamily="34" charset="0"/>
              </a:rPr>
              <a:t>must </a:t>
            </a:r>
            <a:r>
              <a:rPr lang="en-US" sz="2400" b="1" dirty="0" smtClean="0">
                <a:latin typeface="Arial Black" panose="020B0A04020102020204" pitchFamily="34" charset="0"/>
              </a:rPr>
              <a:t>be a Christian -1 </a:t>
            </a:r>
            <a:r>
              <a:rPr lang="en-US" sz="2400" b="1" dirty="0" err="1" smtClean="0">
                <a:latin typeface="Arial Black" panose="020B0A04020102020204" pitchFamily="34" charset="0"/>
              </a:rPr>
              <a:t>Cor</a:t>
            </a:r>
            <a:r>
              <a:rPr lang="en-US" sz="2400" b="1" dirty="0" smtClean="0">
                <a:latin typeface="Arial Black" panose="020B0A04020102020204" pitchFamily="34" charset="0"/>
              </a:rPr>
              <a:t> 7: 12-16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Arial Black" panose="020B0A04020102020204" pitchFamily="34" charset="0"/>
              </a:rPr>
              <a:t>Effort is made to bring every member to the Lord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en-US" sz="2400" b="1" dirty="0" smtClean="0">
              <a:latin typeface="Arial Black" panose="020B0A040201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rial Black" panose="020B0A04020102020204" pitchFamily="34" charset="0"/>
              </a:rPr>
              <a:t>Every Christian family is another spiritual channel designed by God to manifest His character to another generation</a:t>
            </a:r>
            <a:r>
              <a:rPr lang="en-US" sz="2000" b="1" dirty="0" smtClean="0">
                <a:latin typeface="Arial Black" panose="020B0A040201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4331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1931" y="163901"/>
            <a:ext cx="10170544" cy="6512943"/>
          </a:xfrm>
        </p:spPr>
        <p:txBody>
          <a:bodyPr/>
          <a:lstStyle/>
          <a:p>
            <a:r>
              <a:rPr lang="en-US" sz="2400" dirty="0" smtClean="0">
                <a:latin typeface="Arial Black" panose="020B0A04020102020204" pitchFamily="34" charset="0"/>
              </a:rPr>
              <a:t>1) </a:t>
            </a:r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Created to reflect the image of God</a:t>
            </a:r>
          </a:p>
          <a:p>
            <a:endParaRPr lang="en-US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latin typeface="Arial Black" panose="020B0A04020102020204" pitchFamily="34" charset="0"/>
              </a:rPr>
              <a:t>A family that is respected and trusted in society (Caesar's image on the coin, Matt 22: 21)</a:t>
            </a:r>
          </a:p>
          <a:p>
            <a:endParaRPr lang="en-US" sz="2400" b="1" dirty="0"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latin typeface="Arial Black" panose="020B0A04020102020204" pitchFamily="34" charset="0"/>
              </a:rPr>
              <a:t>A family that one can run to in times of need (</a:t>
            </a:r>
            <a:r>
              <a:rPr lang="en-US" sz="2400" b="1" dirty="0" err="1" smtClean="0">
                <a:latin typeface="Arial Black" panose="020B0A04020102020204" pitchFamily="34" charset="0"/>
              </a:rPr>
              <a:t>Deut</a:t>
            </a:r>
            <a:r>
              <a:rPr lang="en-US" sz="2400" b="1" dirty="0" smtClean="0">
                <a:latin typeface="Arial Black" panose="020B0A04020102020204" pitchFamily="34" charset="0"/>
              </a:rPr>
              <a:t> 4:41-43 …cities of refuge)</a:t>
            </a:r>
          </a:p>
          <a:p>
            <a:endParaRPr lang="en-US" sz="2400" b="1" dirty="0"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latin typeface="Arial Black" panose="020B0A04020102020204" pitchFamily="34" charset="0"/>
              </a:rPr>
              <a:t>A family that can identify and support the needy ( Jesus &amp; the 5000, by the pool)</a:t>
            </a:r>
          </a:p>
          <a:p>
            <a:endParaRPr lang="en-US" sz="2400" b="1" dirty="0"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latin typeface="Arial Black" panose="020B0A04020102020204" pitchFamily="34" charset="0"/>
              </a:rPr>
              <a:t>A family that is concerned in protecting and projecting the image of God (Josh 24: 15… but as for me )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5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2370" y="94891"/>
            <a:ext cx="10575985" cy="6694098"/>
          </a:xfrm>
        </p:spPr>
        <p:txBody>
          <a:bodyPr>
            <a:normAutofit/>
          </a:bodyPr>
          <a:lstStyle/>
          <a:p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2) </a:t>
            </a:r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conduct the governance of God on earth –rule over the earth</a:t>
            </a:r>
            <a:endParaRPr lang="en-US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en-US" sz="2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 should be managers of our home  1 </a:t>
            </a:r>
            <a:r>
              <a:rPr lang="en-US" sz="2400" b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Ti</a:t>
            </a:r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3:1-5</a:t>
            </a:r>
          </a:p>
          <a:p>
            <a:endParaRPr lang="en-US" sz="2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Adam gave names to all the created, he was not ignorant, at least the man must be very knowledgeable</a:t>
            </a:r>
          </a:p>
          <a:p>
            <a:pPr marL="0" indent="0">
              <a:buNone/>
            </a:pPr>
            <a:endParaRPr lang="en-US" sz="24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Children in the house are brought up, not raised </a:t>
            </a:r>
          </a:p>
          <a:p>
            <a:endParaRPr lang="en-US" sz="2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The generations in the family must exhibit a character that shows leadership  </a:t>
            </a:r>
            <a:endParaRPr lang="en-US" sz="2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766" y="138023"/>
            <a:ext cx="10472468" cy="662508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Conclusion </a:t>
            </a:r>
            <a:endParaRPr lang="en-US" sz="3200" b="1" dirty="0">
              <a:solidFill>
                <a:srgbClr val="FF0000"/>
              </a:solidFill>
            </a:endParaRPr>
          </a:p>
          <a:p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 family </a:t>
            </a:r>
            <a:r>
              <a:rPr lang="en-US" sz="3200" b="1" smtClean="0">
                <a:solidFill>
                  <a:schemeClr val="tx1"/>
                </a:solidFill>
                <a:latin typeface="Arial Black" panose="020B0A04020102020204" pitchFamily="34" charset="0"/>
              </a:rPr>
              <a:t>that </a:t>
            </a:r>
            <a:r>
              <a:rPr lang="en-US" sz="3200" b="1" smtClean="0">
                <a:solidFill>
                  <a:schemeClr val="tx1"/>
                </a:solidFill>
                <a:latin typeface="Arial Black" panose="020B0A04020102020204" pitchFamily="34" charset="0"/>
              </a:rPr>
              <a:t>plans </a:t>
            </a:r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together to honor God:</a:t>
            </a:r>
          </a:p>
          <a:p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Ananias and Sapphira Acts 5: 1-10</a:t>
            </a:r>
          </a:p>
          <a:p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Priscila and Aquila Acts 18: 24-27</a:t>
            </a:r>
          </a:p>
          <a:p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 committed and guided by 1 Pet 2:16</a:t>
            </a:r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2142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329</TotalTime>
  <Words>269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opoku</dc:creator>
  <cp:lastModifiedBy>alfred opoku</cp:lastModifiedBy>
  <cp:revision>36</cp:revision>
  <dcterms:created xsi:type="dcterms:W3CDTF">2020-01-28T03:01:19Z</dcterms:created>
  <dcterms:modified xsi:type="dcterms:W3CDTF">2020-03-08T05:18:41Z</dcterms:modified>
</cp:coreProperties>
</file>