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7" r:id="rId3"/>
    <p:sldId id="269" r:id="rId4"/>
    <p:sldId id="258" r:id="rId5"/>
    <p:sldId id="259" r:id="rId6"/>
    <p:sldId id="270" r:id="rId7"/>
    <p:sldId id="260" r:id="rId8"/>
    <p:sldId id="262" r:id="rId9"/>
    <p:sldId id="264" r:id="rId10"/>
    <p:sldId id="271" r:id="rId11"/>
    <p:sldId id="265" r:id="rId12"/>
    <p:sldId id="272" r:id="rId13"/>
    <p:sldId id="266" r:id="rId14"/>
    <p:sldId id="268" r:id="rId15"/>
    <p:sldId id="273" r:id="rId16"/>
    <p:sldId id="274" r:id="rId17"/>
    <p:sldId id="275" r:id="rId18"/>
    <p:sldId id="26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15" autoAdjust="0"/>
    <p:restoredTop sz="86477" autoAdjust="0"/>
  </p:normalViewPr>
  <p:slideViewPr>
    <p:cSldViewPr>
      <p:cViewPr varScale="1">
        <p:scale>
          <a:sx n="69" d="100"/>
          <a:sy n="69" d="100"/>
        </p:scale>
        <p:origin x="496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58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8A85B4-35E1-4D9D-B85E-486AD6CB8398}" type="datetimeFigureOut">
              <a:rPr lang="en-US" smtClean="0"/>
              <a:t>12/1/2019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58B86D-7F9C-4F78-8D01-0BAF346B0C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93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880E5-AAF7-4C14-AE8C-7A6DE376012C}" type="datetime1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Awake &amp; Watch: Dr. E. Aryee-Atta</a:t>
            </a:r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39208C8-C05F-488C-B3B8-A4271112FE4A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1270F-8BB7-495A-8F55-B7C9655B1D5F}" type="datetime1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Awake &amp; Watch: Dr. E. Aryee-Atta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208C8-C05F-488C-B3B8-A4271112FE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17E18-4609-423B-9CE3-9B048D2DB50E}" type="datetime1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Awake &amp; Watch: Dr. E. Aryee-Atta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208C8-C05F-488C-B3B8-A4271112FE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7770CD-DFE9-4D5F-906D-8F777F181176}" type="datetime1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Awake &amp; Watch: Dr. E. Aryee-Atta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208C8-C05F-488C-B3B8-A4271112FE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6682A-2F66-4936-B14C-DECE232296E1}" type="datetime1">
              <a:rPr lang="en-US" smtClean="0"/>
              <a:t>12/1/2019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Awake &amp; Watch: Dr. E. Aryee-Atta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208C8-C05F-488C-B3B8-A4271112FE4A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C3D06-CF53-4EAF-BA4E-DA162127E9AD}" type="datetime1">
              <a:rPr lang="en-US" smtClean="0"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Awake &amp; Watch: Dr. E. Aryee-Atta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208C8-C05F-488C-B3B8-A4271112FE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FF9F8-4B67-4F43-90C2-C317E476CFC4}" type="datetime1">
              <a:rPr lang="en-US" smtClean="0"/>
              <a:t>12/1/2019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Awake &amp; Watch: Dr. E. Aryee-Atta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208C8-C05F-488C-B3B8-A4271112FE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764603-57FF-4AC9-9736-3BD8424C2D42}" type="datetime1">
              <a:rPr lang="en-US" smtClean="0"/>
              <a:t>12/1/2019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Awake &amp; Watch: Dr. E. Aryee-Atta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208C8-C05F-488C-B3B8-A4271112FE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156D3-558D-4DBF-AE71-B2DCF51F5CC2}" type="datetime1">
              <a:rPr lang="en-US" smtClean="0"/>
              <a:t>12/1/2019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Awake &amp; Watch: Dr. E. Aryee-Atta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208C8-C05F-488C-B3B8-A4271112FE4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7DCBB-2412-470F-A690-F1601A504A2D}" type="datetime1">
              <a:rPr lang="en-US" smtClean="0"/>
              <a:t>12/1/2019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Awake &amp; Watch: Dr. E. Aryee-Atta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208C8-C05F-488C-B3B8-A4271112FE4A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2868BD-D3F7-489A-9048-10320491368B}" type="datetime1">
              <a:rPr lang="en-US" smtClean="0"/>
              <a:t>12/1/2019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208C8-C05F-488C-B3B8-A4271112FE4A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Awake &amp; Watch: Dr. E. Aryee-Atta</a:t>
            </a:r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8425271-7CA2-4A77-A76E-E230340A0464}" type="datetime1">
              <a:rPr lang="en-US" smtClean="0"/>
              <a:t>12/1/2019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r>
              <a:rPr lang="en-US"/>
              <a:t>Awake &amp; Watch: Dr. E. Aryee-Atta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39208C8-C05F-488C-B3B8-A4271112FE4A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3962400"/>
            <a:ext cx="7162800" cy="1828800"/>
          </a:xfrm>
        </p:spPr>
        <p:txBody>
          <a:bodyPr>
            <a:normAutofit/>
          </a:bodyPr>
          <a:lstStyle/>
          <a:p>
            <a:r>
              <a:rPr lang="en-US" dirty="0"/>
              <a:t> </a:t>
            </a:r>
          </a:p>
          <a:p>
            <a:r>
              <a:rPr lang="en-US" dirty="0"/>
              <a:t>By:</a:t>
            </a:r>
          </a:p>
          <a:p>
            <a:r>
              <a:rPr lang="en-US" sz="2800" b="1" dirty="0"/>
              <a:t>By: </a:t>
            </a:r>
            <a:r>
              <a:rPr lang="en-US" sz="2800" dirty="0"/>
              <a:t>Rev. dr. Enoch </a:t>
            </a:r>
            <a:r>
              <a:rPr lang="en-US" sz="2800" dirty="0" err="1"/>
              <a:t>aryee-atta</a:t>
            </a:r>
            <a:endParaRPr lang="en-US" sz="2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1676400"/>
            <a:ext cx="7391399" cy="2286000"/>
          </a:xfrm>
        </p:spPr>
        <p:txBody>
          <a:bodyPr/>
          <a:lstStyle/>
          <a:p>
            <a:r>
              <a:rPr lang="en-US" b="1" dirty="0"/>
              <a:t>Awake and keep watch for Christ's coming</a:t>
            </a:r>
            <a:br>
              <a:rPr lang="en-US" b="1" dirty="0"/>
            </a:br>
            <a:r>
              <a:rPr lang="en-US" sz="2400" dirty="0"/>
              <a:t>(Psalm 122; romans 13:11-14; matt.24:36-44)</a:t>
            </a:r>
            <a:endParaRPr lang="en-US" sz="2400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Awake &amp; Watch: Dr. E. Aryee-Atta</a:t>
            </a:r>
          </a:p>
        </p:txBody>
      </p:sp>
    </p:spTree>
    <p:extLst>
      <p:ext uri="{BB962C8B-B14F-4D97-AF65-F5344CB8AC3E}">
        <p14:creationId xmlns:p14="http://schemas.microsoft.com/office/powerpoint/2010/main" val="669652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5DBA17-C6BE-4641-9586-BE396F215E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" y="136525"/>
            <a:ext cx="8991600" cy="1539875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PATTERN OF CHRIST’S </a:t>
            </a:r>
            <a:b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SECOND COMING -2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83A7C1-689A-4AAB-B132-A4DC1E4365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1752600"/>
            <a:ext cx="8991600" cy="4373563"/>
          </a:xfrm>
        </p:spPr>
        <p:txBody>
          <a:bodyPr>
            <a:normAutofit/>
          </a:bodyPr>
          <a:lstStyle/>
          <a:p>
            <a:r>
              <a:rPr lang="en-US" sz="3500" b="1" dirty="0"/>
              <a:t>Swift and sudden (Matt.24:40;41):</a:t>
            </a:r>
          </a:p>
          <a:p>
            <a:pPr lvl="1"/>
            <a:r>
              <a:rPr lang="en-US" sz="2800" dirty="0"/>
              <a:t>Two men on the field: One taken, the other left.</a:t>
            </a:r>
          </a:p>
          <a:p>
            <a:pPr lvl="1"/>
            <a:r>
              <a:rPr lang="en-US" sz="2800" dirty="0"/>
              <a:t>Two ladies grinding flour: One taken, one left.</a:t>
            </a:r>
          </a:p>
          <a:p>
            <a:pPr marL="411480" lvl="1" indent="0">
              <a:buNone/>
            </a:pPr>
            <a:endParaRPr lang="en-US" dirty="0"/>
          </a:p>
          <a:p>
            <a:r>
              <a:rPr lang="en-US" sz="3200" b="1" dirty="0"/>
              <a:t>Christ will come when  least expected (Matt.24:44b):</a:t>
            </a:r>
          </a:p>
          <a:p>
            <a:pPr lvl="1"/>
            <a:r>
              <a:rPr lang="en-US" sz="2800" dirty="0"/>
              <a:t>Unexpectedly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A790ED-F189-438F-A981-E9406FC1D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Awake &amp; Watch: Dr. E. Aryee-Atta</a:t>
            </a:r>
          </a:p>
        </p:txBody>
      </p:sp>
    </p:spTree>
    <p:extLst>
      <p:ext uri="{BB962C8B-B14F-4D97-AF65-F5344CB8AC3E}">
        <p14:creationId xmlns:p14="http://schemas.microsoft.com/office/powerpoint/2010/main" val="2471822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 Carefully - 1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95" y="1676400"/>
            <a:ext cx="8915400" cy="4572000"/>
          </a:xfrm>
        </p:spPr>
        <p:txBody>
          <a:bodyPr>
            <a:normAutofit/>
          </a:bodyPr>
          <a:lstStyle/>
          <a:p>
            <a:r>
              <a:rPr lang="en-US" sz="3600" dirty="0"/>
              <a:t>Christ’s purpose of telling us about his return is: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3200" dirty="0"/>
              <a:t>Not to stimulate predictions of the date,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3200" dirty="0"/>
              <a:t>Not to encourage calculations about the date.</a:t>
            </a:r>
          </a:p>
          <a:p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Awake &amp; Watch: Dr. E. Aryee-Atta</a:t>
            </a:r>
          </a:p>
        </p:txBody>
      </p:sp>
    </p:spTree>
    <p:extLst>
      <p:ext uri="{BB962C8B-B14F-4D97-AF65-F5344CB8AC3E}">
        <p14:creationId xmlns:p14="http://schemas.microsoft.com/office/powerpoint/2010/main" val="222192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08FCAC-539F-4243-B63A-F8E0F70B0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Note Carefully - 2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6C1C7C-D202-4AFD-8B77-16AC7AD68F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752600"/>
            <a:ext cx="8991600" cy="4373563"/>
          </a:xfrm>
        </p:spPr>
        <p:txBody>
          <a:bodyPr/>
          <a:lstStyle/>
          <a:p>
            <a:r>
              <a:rPr lang="en-US" sz="3200" dirty="0"/>
              <a:t>Christ’s purpose is to fore warn us to be prepared:</a:t>
            </a:r>
          </a:p>
          <a:p>
            <a:pPr lvl="1"/>
            <a:r>
              <a:rPr lang="en-US" sz="2800" dirty="0"/>
              <a:t>No opportunity for last-minute repentance/bargaining.</a:t>
            </a:r>
          </a:p>
          <a:p>
            <a:pPr lvl="1"/>
            <a:r>
              <a:rPr lang="en-US" sz="2800" dirty="0"/>
              <a:t>Our choice will determine our eternal destiny.</a:t>
            </a:r>
          </a:p>
          <a:p>
            <a:endParaRPr lang="en-US" sz="2800" dirty="0"/>
          </a:p>
          <a:p>
            <a:r>
              <a:rPr lang="en-US" sz="3200" dirty="0"/>
              <a:t>The only safe choice is for us to obey Christ in our daily lives (Matt.24:36).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11BA8A9-E2B0-4542-9AEB-C1AF0F173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Awake &amp; Watch: Dr. E. Aryee-Atta</a:t>
            </a:r>
          </a:p>
        </p:txBody>
      </p:sp>
    </p:spTree>
    <p:extLst>
      <p:ext uri="{BB962C8B-B14F-4D97-AF65-F5344CB8AC3E}">
        <p14:creationId xmlns:p14="http://schemas.microsoft.com/office/powerpoint/2010/main" val="3757441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408372"/>
            <a:ext cx="8915400" cy="1191828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KEEP AWAKE AND WATCH FOR CHRIST’S COMING - 1</a:t>
            </a:r>
            <a:br>
              <a:rPr lang="en-US" sz="28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752600"/>
            <a:ext cx="8915400" cy="4603750"/>
          </a:xfrm>
        </p:spPr>
        <p:txBody>
          <a:bodyPr>
            <a:normAutofit fontScale="92500" lnSpcReduction="10000"/>
          </a:bodyPr>
          <a:lstStyle/>
          <a:p>
            <a:r>
              <a:rPr lang="en-US" sz="3500" dirty="0"/>
              <a:t>To keep awake/watch is to be conscious and alert.</a:t>
            </a:r>
          </a:p>
          <a:p>
            <a:r>
              <a:rPr lang="en-US" sz="3500" dirty="0"/>
              <a:t>Study and live by God’s word each day (Romans13 11-14):</a:t>
            </a:r>
          </a:p>
          <a:p>
            <a:pPr lvl="1"/>
            <a:r>
              <a:rPr lang="en-US" sz="3000" dirty="0"/>
              <a:t>Avoid living in the darkness of sin.</a:t>
            </a:r>
          </a:p>
          <a:p>
            <a:pPr lvl="1"/>
            <a:r>
              <a:rPr lang="en-US" sz="3000" dirty="0"/>
              <a:t>Get rid /shed evil deeds like dirty clothes.</a:t>
            </a:r>
          </a:p>
          <a:p>
            <a:pPr lvl="1"/>
            <a:r>
              <a:rPr lang="en-US" sz="3000" dirty="0"/>
              <a:t>Put on the clothe of right living in the light.</a:t>
            </a:r>
          </a:p>
          <a:p>
            <a:pPr lvl="1"/>
            <a:r>
              <a:rPr lang="en-US" sz="3000" dirty="0"/>
              <a:t>Let Christ take control of your life.</a:t>
            </a:r>
          </a:p>
          <a:p>
            <a:pPr lvl="1"/>
            <a:r>
              <a:rPr lang="en-US" sz="3000" dirty="0"/>
              <a:t>Be decent and true in everything you do.</a:t>
            </a:r>
          </a:p>
          <a:p>
            <a:pPr marL="114300" indent="0">
              <a:buNone/>
            </a:pP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Awake &amp; Watch: Dr. E. Aryee-Atta</a:t>
            </a:r>
          </a:p>
        </p:txBody>
      </p:sp>
    </p:spTree>
    <p:extLst>
      <p:ext uri="{BB962C8B-B14F-4D97-AF65-F5344CB8AC3E}">
        <p14:creationId xmlns:p14="http://schemas.microsoft.com/office/powerpoint/2010/main" val="11625130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AWAKE AND WATCH FOR CHRIST’S COMING - 2</a:t>
            </a:r>
            <a:endParaRPr lang="en-US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15400" cy="4756150"/>
          </a:xfrm>
        </p:spPr>
        <p:txBody>
          <a:bodyPr>
            <a:normAutofit/>
          </a:bodyPr>
          <a:lstStyle/>
          <a:p>
            <a:r>
              <a:rPr lang="en-US" sz="3200" b="1" dirty="0"/>
              <a:t>Stay spiritually fit and morally alert always:</a:t>
            </a:r>
          </a:p>
          <a:p>
            <a:pPr lvl="1"/>
            <a:r>
              <a:rPr lang="en-US" sz="2800" dirty="0"/>
              <a:t>Avoid wild parties and getting drunk.</a:t>
            </a:r>
          </a:p>
          <a:p>
            <a:pPr lvl="1"/>
            <a:r>
              <a:rPr lang="en-US" sz="2800" dirty="0"/>
              <a:t>Avoid adultery/immorality; fighting/ jealousy.</a:t>
            </a:r>
          </a:p>
          <a:p>
            <a:pPr marL="411480" lvl="1" indent="0">
              <a:buNone/>
            </a:pPr>
            <a:endParaRPr lang="en-US" dirty="0"/>
          </a:p>
          <a:p>
            <a:r>
              <a:rPr lang="en-US" sz="3200" b="1" dirty="0"/>
              <a:t>Stand firm by faith/Value your preparation</a:t>
            </a:r>
            <a:r>
              <a:rPr lang="en-US" sz="2800" dirty="0"/>
              <a:t> for Christ’s return as more important than:</a:t>
            </a:r>
          </a:p>
          <a:p>
            <a:pPr lvl="1"/>
            <a:r>
              <a:rPr lang="en-US" sz="2800" dirty="0"/>
              <a:t>Marriage and birth of a baby;</a:t>
            </a:r>
          </a:p>
          <a:p>
            <a:pPr lvl="1"/>
            <a:r>
              <a:rPr lang="en-US" sz="2800" dirty="0"/>
              <a:t>Exams, Career change, Acquisition of property</a:t>
            </a:r>
          </a:p>
          <a:p>
            <a:pPr lvl="1"/>
            <a:r>
              <a:rPr lang="en-US" sz="2800" dirty="0"/>
              <a:t>Etc.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Awake &amp; Watch: Dr. E. Aryee-Atta</a:t>
            </a:r>
          </a:p>
        </p:txBody>
      </p:sp>
    </p:spTree>
    <p:extLst>
      <p:ext uri="{BB962C8B-B14F-4D97-AF65-F5344CB8AC3E}">
        <p14:creationId xmlns:p14="http://schemas.microsoft.com/office/powerpoint/2010/main" val="11746482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226A6-686E-49E0-9B99-03A982FA8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HOW TO AWAKE AND WATCH FOR CHRIST’S COMING - 3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10392-60D2-4894-A24C-E04E246FA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52600"/>
            <a:ext cx="9144000" cy="4419600"/>
          </a:xfrm>
        </p:spPr>
        <p:txBody>
          <a:bodyPr>
            <a:normAutofit fontScale="92500" lnSpcReduction="10000"/>
          </a:bodyPr>
          <a:lstStyle/>
          <a:p>
            <a:r>
              <a:rPr lang="en-US" sz="3600" b="1" dirty="0"/>
              <a:t>Spend valuable time in God’s Temple </a:t>
            </a:r>
          </a:p>
          <a:p>
            <a:r>
              <a:rPr lang="en-US" sz="3000" b="1" i="1" dirty="0"/>
              <a:t>Psalm 122: 1-2 : </a:t>
            </a:r>
            <a:r>
              <a:rPr lang="en-US" sz="3000" i="1" dirty="0"/>
              <a:t>I rejoiced with those who said to me, “Let us go to the house of the </a:t>
            </a:r>
            <a:r>
              <a:rPr lang="en-US" sz="3000" i="1" cap="small" dirty="0"/>
              <a:t>Lord</a:t>
            </a:r>
            <a:r>
              <a:rPr lang="en-US" sz="3000" i="1" dirty="0"/>
              <a:t>.”</a:t>
            </a:r>
          </a:p>
          <a:p>
            <a:r>
              <a:rPr lang="en-US" sz="3000" i="1" baseline="30000" dirty="0"/>
              <a:t>2 </a:t>
            </a:r>
            <a:r>
              <a:rPr lang="en-US" sz="3000" i="1" dirty="0"/>
              <a:t>Our feet are standing in your gates, Jerusalem.</a:t>
            </a:r>
          </a:p>
          <a:p>
            <a:pPr marL="114300" indent="0">
              <a:buNone/>
            </a:pPr>
            <a:endParaRPr lang="en-US" dirty="0"/>
          </a:p>
          <a:p>
            <a:pPr marL="114300" indent="0">
              <a:buNone/>
            </a:pPr>
            <a:r>
              <a:rPr lang="en-US" sz="3600" b="1" dirty="0"/>
              <a:t>Reason to be in the House of the Lord</a:t>
            </a:r>
          </a:p>
          <a:p>
            <a:r>
              <a:rPr lang="en-GB" sz="3200" dirty="0"/>
              <a:t>In God’s House, there is great joy</a:t>
            </a:r>
          </a:p>
          <a:p>
            <a:r>
              <a:rPr lang="en-GB" sz="3200" dirty="0"/>
              <a:t>In God’s House, there is much praise</a:t>
            </a:r>
          </a:p>
          <a:p>
            <a:r>
              <a:rPr lang="en-GB" sz="3200" dirty="0"/>
              <a:t>In God’s House, there is peace and security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C86EB74-819B-4DCD-90DB-902D9927B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Awake &amp; Watch: Dr. E. Aryee-Atta</a:t>
            </a:r>
          </a:p>
        </p:txBody>
      </p:sp>
    </p:spTree>
    <p:extLst>
      <p:ext uri="{BB962C8B-B14F-4D97-AF65-F5344CB8AC3E}">
        <p14:creationId xmlns:p14="http://schemas.microsoft.com/office/powerpoint/2010/main" val="1427045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C83086-6045-4F99-BDA0-B1A957493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CHRISTIAN'S CONFIDENCE –</a:t>
            </a:r>
            <a:r>
              <a:rPr lang="en-US" dirty="0"/>
              <a:t> romans 13:11-14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10932-F89A-4559-99E4-B0C958F78C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752600"/>
            <a:ext cx="8991600" cy="4603750"/>
          </a:xfrm>
        </p:spPr>
        <p:txBody>
          <a:bodyPr>
            <a:normAutofit fontScale="92500" lnSpcReduction="20000"/>
          </a:bodyPr>
          <a:lstStyle/>
          <a:p>
            <a:r>
              <a:rPr lang="en-GB" sz="3200" b="1" dirty="0"/>
              <a:t>The night is far spent:</a:t>
            </a:r>
          </a:p>
          <a:p>
            <a:pPr lvl="1"/>
            <a:r>
              <a:rPr lang="en-GB" sz="2800" dirty="0"/>
              <a:t>(1) The forces of evil are far spent</a:t>
            </a:r>
          </a:p>
          <a:p>
            <a:pPr lvl="1"/>
            <a:r>
              <a:rPr lang="en-GB" sz="2800" dirty="0"/>
              <a:t>(2) The clouds of mystery will soon be lifted.</a:t>
            </a:r>
          </a:p>
          <a:p>
            <a:pPr lvl="1"/>
            <a:r>
              <a:rPr lang="en-GB" sz="2800" dirty="0"/>
              <a:t>(3) The dark hours of pain and sorrow will soon be over.</a:t>
            </a:r>
          </a:p>
          <a:p>
            <a:pPr lvl="1"/>
            <a:endParaRPr lang="en-GB" dirty="0"/>
          </a:p>
          <a:p>
            <a:r>
              <a:rPr lang="en-GB" sz="3200" b="1" dirty="0"/>
              <a:t>The day is at hand:</a:t>
            </a:r>
          </a:p>
          <a:p>
            <a:pPr lvl="1"/>
            <a:r>
              <a:rPr lang="en-GB" sz="2800" dirty="0"/>
              <a:t>The day of our Saviour's coming is rapidly drawing nearer. </a:t>
            </a:r>
          </a:p>
          <a:p>
            <a:pPr lvl="1"/>
            <a:r>
              <a:rPr lang="en-GB" sz="2800" dirty="0"/>
              <a:t>His truth has been gaining the victory over error. </a:t>
            </a:r>
          </a:p>
          <a:p>
            <a:pPr lvl="1"/>
            <a:r>
              <a:rPr lang="en-GB" sz="2800" dirty="0"/>
              <a:t>The Reformation shook off the dust from the Word of God.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4B76B36-493D-4935-B586-625FD54E4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Awake &amp; Watch: Dr. E. Aryee-Atta</a:t>
            </a:r>
          </a:p>
        </p:txBody>
      </p:sp>
    </p:spTree>
    <p:extLst>
      <p:ext uri="{BB962C8B-B14F-4D97-AF65-F5344CB8AC3E}">
        <p14:creationId xmlns:p14="http://schemas.microsoft.com/office/powerpoint/2010/main" val="4401491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12F40-2368-415D-8B2D-AE30F32D0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CHRISTIAN'S CALL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DF4B9C-3E05-4E56-92A7-7FC3F9899F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752600"/>
            <a:ext cx="8839200" cy="4697028"/>
          </a:xfrm>
        </p:spPr>
        <p:txBody>
          <a:bodyPr>
            <a:normAutofit/>
          </a:bodyPr>
          <a:lstStyle/>
          <a:p>
            <a:r>
              <a:rPr lang="en-GB" b="1" dirty="0"/>
              <a:t>1. A call to activity: </a:t>
            </a:r>
            <a:r>
              <a:rPr lang="en-GB" i="1" dirty="0"/>
              <a:t>"Now it is high time to awake out of sleep" (ver. 11).</a:t>
            </a:r>
          </a:p>
          <a:p>
            <a:pPr marL="114300" indent="0">
              <a:buNone/>
            </a:pPr>
            <a:endParaRPr lang="en-GB" i="1" dirty="0"/>
          </a:p>
          <a:p>
            <a:r>
              <a:rPr lang="en-GB" b="1" dirty="0"/>
              <a:t>2. A call to amendment</a:t>
            </a:r>
            <a:r>
              <a:rPr lang="en-GB" b="1" i="1" dirty="0"/>
              <a:t>: </a:t>
            </a:r>
            <a:r>
              <a:rPr lang="en-GB" i="1" dirty="0"/>
              <a:t>"Let us cast off the works of darkness" (ver. 12)</a:t>
            </a:r>
          </a:p>
          <a:p>
            <a:pPr marL="114300" indent="0">
              <a:buNone/>
            </a:pPr>
            <a:endParaRPr lang="en-GB" i="1" dirty="0"/>
          </a:p>
          <a:p>
            <a:r>
              <a:rPr lang="en-GB" b="1" dirty="0"/>
              <a:t>3. A call to conflict: </a:t>
            </a:r>
            <a:r>
              <a:rPr lang="en-GB" i="1" dirty="0"/>
              <a:t>"Let us put on the armour of light" (ver. 12).</a:t>
            </a:r>
          </a:p>
          <a:p>
            <a:pPr marL="114300" indent="0">
              <a:buNone/>
            </a:pPr>
            <a:endParaRPr lang="en-GB" i="1" dirty="0"/>
          </a:p>
          <a:p>
            <a:r>
              <a:rPr lang="en-GB" b="1" dirty="0"/>
              <a:t>4. A call to Christ-likeness:</a:t>
            </a:r>
            <a:r>
              <a:rPr lang="en-GB" dirty="0"/>
              <a:t> </a:t>
            </a:r>
            <a:r>
              <a:rPr lang="en-GB" i="1" dirty="0"/>
              <a:t>"Put ye on the Lord Jesus Christ" (ver. 14). </a:t>
            </a:r>
            <a:endParaRPr lang="en-US" i="1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2EDADF-B762-4A37-A6FA-749BEAB1F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Awake &amp; Watch: Dr. E. Aryee-Atta</a:t>
            </a:r>
          </a:p>
        </p:txBody>
      </p:sp>
    </p:spTree>
    <p:extLst>
      <p:ext uri="{BB962C8B-B14F-4D97-AF65-F5344CB8AC3E}">
        <p14:creationId xmlns:p14="http://schemas.microsoft.com/office/powerpoint/2010/main" val="3433176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756150"/>
          </a:xfrm>
        </p:spPr>
        <p:txBody>
          <a:bodyPr>
            <a:noAutofit/>
          </a:bodyPr>
          <a:lstStyle/>
          <a:p>
            <a:r>
              <a:rPr lang="en-US" sz="3200" dirty="0"/>
              <a:t>The 2</a:t>
            </a:r>
            <a:r>
              <a:rPr lang="en-US" sz="3200" baseline="30000" dirty="0"/>
              <a:t>nd</a:t>
            </a:r>
            <a:r>
              <a:rPr lang="en-US" sz="3200" dirty="0"/>
              <a:t> Coming of Christ is sure and certain.</a:t>
            </a:r>
          </a:p>
          <a:p>
            <a:pPr marL="114300" indent="0">
              <a:buNone/>
            </a:pPr>
            <a:endParaRPr lang="en-US" sz="2000" dirty="0"/>
          </a:p>
          <a:p>
            <a:r>
              <a:rPr lang="en-US" sz="3200" dirty="0"/>
              <a:t>Christ will come soon and suddenly to judge the world of sin and righteousness.</a:t>
            </a:r>
          </a:p>
          <a:p>
            <a:pPr marL="114300" indent="0">
              <a:buNone/>
            </a:pPr>
            <a:endParaRPr lang="en-US" sz="2000" dirty="0"/>
          </a:p>
          <a:p>
            <a:r>
              <a:rPr lang="en-US" sz="3200" dirty="0"/>
              <a:t>Live holy and pure lives as if Christ would return today – 1Thess 3:12-13</a:t>
            </a:r>
          </a:p>
          <a:p>
            <a:pPr marL="114300" indent="0">
              <a:buNone/>
            </a:pPr>
            <a:endParaRPr lang="en-US" sz="2000" dirty="0"/>
          </a:p>
          <a:p>
            <a:r>
              <a:rPr lang="en-US" sz="3200" dirty="0"/>
              <a:t>Plan as if Christ would not return soon.</a:t>
            </a:r>
          </a:p>
          <a:p>
            <a:pPr marL="114300" indent="0">
              <a:buNone/>
            </a:pPr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Awake &amp; Watch: Dr. E. Aryee-Atta</a:t>
            </a:r>
          </a:p>
        </p:txBody>
      </p:sp>
    </p:spTree>
    <p:extLst>
      <p:ext uri="{BB962C8B-B14F-4D97-AF65-F5344CB8AC3E}">
        <p14:creationId xmlns:p14="http://schemas.microsoft.com/office/powerpoint/2010/main" val="1126118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0"/>
            <a:ext cx="8260672" cy="1219200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029200"/>
          </a:xfrm>
        </p:spPr>
        <p:txBody>
          <a:bodyPr>
            <a:normAutofit/>
          </a:bodyPr>
          <a:lstStyle/>
          <a:p>
            <a:r>
              <a:rPr lang="en-US" sz="3000" dirty="0"/>
              <a:t>Christ’s 1</a:t>
            </a:r>
            <a:r>
              <a:rPr lang="en-US" sz="3000" baseline="30000" dirty="0"/>
              <a:t>st</a:t>
            </a:r>
            <a:r>
              <a:rPr lang="en-US" sz="3000" dirty="0"/>
              <a:t> Coming was in humiliation as a </a:t>
            </a:r>
            <a:r>
              <a:rPr lang="en-US" sz="3000" dirty="0" err="1"/>
              <a:t>Saviour</a:t>
            </a:r>
            <a:r>
              <a:rPr lang="en-US" sz="3000" dirty="0"/>
              <a:t>. But Christ’s 2</a:t>
            </a:r>
            <a:r>
              <a:rPr lang="en-US" sz="3000" baseline="30000" dirty="0"/>
              <a:t>nd</a:t>
            </a:r>
            <a:r>
              <a:rPr lang="en-US" sz="3000" dirty="0"/>
              <a:t> Coming will be glorious as a judge.</a:t>
            </a:r>
          </a:p>
          <a:p>
            <a:pPr marL="114300" indent="0">
              <a:buNone/>
            </a:pPr>
            <a:endParaRPr lang="en-US" dirty="0"/>
          </a:p>
          <a:p>
            <a:r>
              <a:rPr lang="en-US" sz="3000" b="1" dirty="0"/>
              <a:t>Thre</a:t>
            </a:r>
            <a:r>
              <a:rPr lang="en-US" sz="3000" dirty="0"/>
              <a:t>e(3) Greek words are used to describe Christ’s Second Coming: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2800" b="1" dirty="0" err="1"/>
              <a:t>Parousia</a:t>
            </a:r>
            <a:r>
              <a:rPr lang="en-US" sz="2800" b="1" dirty="0"/>
              <a:t>:</a:t>
            </a:r>
            <a:r>
              <a:rPr lang="en-US" sz="2800" dirty="0"/>
              <a:t>		Personal Presence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2800" b="1" dirty="0" err="1"/>
              <a:t>Apokalupsis</a:t>
            </a:r>
            <a:r>
              <a:rPr lang="en-US" sz="2800" b="1" dirty="0"/>
              <a:t>:</a:t>
            </a:r>
            <a:r>
              <a:rPr lang="en-US" sz="2800" dirty="0"/>
              <a:t>	The Revelation</a:t>
            </a:r>
          </a:p>
          <a:p>
            <a:pPr marL="868680" lvl="1" indent="-457200">
              <a:buFont typeface="+mj-lt"/>
              <a:buAutoNum type="arabicPeriod"/>
            </a:pPr>
            <a:r>
              <a:rPr lang="en-US" sz="2800" b="1" dirty="0" err="1"/>
              <a:t>Epiphaneia</a:t>
            </a:r>
            <a:r>
              <a:rPr lang="en-US" sz="2800" b="1" dirty="0"/>
              <a:t>:</a:t>
            </a:r>
            <a:r>
              <a:rPr lang="en-US" sz="2800" dirty="0"/>
              <a:t>	The Appearing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Awake &amp; Watch: Dr. E. Aryee-Atta</a:t>
            </a:r>
          </a:p>
        </p:txBody>
      </p:sp>
    </p:spTree>
    <p:extLst>
      <p:ext uri="{BB962C8B-B14F-4D97-AF65-F5344CB8AC3E}">
        <p14:creationId xmlns:p14="http://schemas.microsoft.com/office/powerpoint/2010/main" val="352638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- 2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02163"/>
          </a:xfrm>
        </p:spPr>
        <p:txBody>
          <a:bodyPr/>
          <a:lstStyle/>
          <a:p>
            <a:r>
              <a:rPr lang="en-US" sz="3200" dirty="0"/>
              <a:t>Christians must be </a:t>
            </a:r>
            <a:r>
              <a:rPr lang="en-US" sz="3200" b="1" dirty="0"/>
              <a:t>awake</a:t>
            </a:r>
            <a:r>
              <a:rPr lang="en-US" sz="3200" dirty="0"/>
              <a:t> and keep </a:t>
            </a:r>
            <a:r>
              <a:rPr lang="en-US" sz="3200" b="1" dirty="0"/>
              <a:t>watch</a:t>
            </a:r>
            <a:r>
              <a:rPr lang="en-US" sz="3200" dirty="0"/>
              <a:t> for Christ’s Second Coming.</a:t>
            </a:r>
          </a:p>
          <a:p>
            <a:pPr marL="114300" indent="0">
              <a:buNone/>
            </a:pPr>
            <a:endParaRPr lang="en-US" sz="2000" dirty="0"/>
          </a:p>
          <a:p>
            <a:r>
              <a:rPr lang="en-US" sz="3200" dirty="0"/>
              <a:t>To be </a:t>
            </a:r>
            <a:r>
              <a:rPr lang="en-US" sz="3200" b="1" dirty="0"/>
              <a:t>awake</a:t>
            </a:r>
            <a:r>
              <a:rPr lang="en-US" sz="3200" dirty="0"/>
              <a:t>: </a:t>
            </a:r>
            <a:r>
              <a:rPr lang="en-US" sz="3200" i="1" dirty="0"/>
              <a:t>Is not to sleep but be alive to your duties and responsibilities. </a:t>
            </a:r>
          </a:p>
          <a:p>
            <a:pPr marL="114300" indent="0">
              <a:buNone/>
            </a:pPr>
            <a:endParaRPr lang="en-US" sz="2000" dirty="0"/>
          </a:p>
          <a:p>
            <a:r>
              <a:rPr lang="en-US" sz="3200" dirty="0"/>
              <a:t>To keep </a:t>
            </a:r>
            <a:r>
              <a:rPr lang="en-US" sz="3200" b="1" dirty="0"/>
              <a:t>watch</a:t>
            </a:r>
            <a:r>
              <a:rPr lang="en-US" sz="3200" dirty="0"/>
              <a:t>: </a:t>
            </a:r>
            <a:r>
              <a:rPr lang="en-US" sz="3200" i="1" dirty="0"/>
              <a:t>Is to look at; Be careful </a:t>
            </a:r>
            <a:r>
              <a:rPr lang="en-US" sz="3200" i="1"/>
              <a:t>of; Take </a:t>
            </a:r>
            <a:r>
              <a:rPr lang="en-US" sz="3200" i="1" dirty="0"/>
              <a:t>care of </a:t>
            </a:r>
            <a:r>
              <a:rPr lang="en-US" sz="3200" i="1" u="sng"/>
              <a:t>someone</a:t>
            </a:r>
            <a:r>
              <a:rPr lang="en-US" sz="3200" i="1"/>
              <a:t> /</a:t>
            </a:r>
            <a:r>
              <a:rPr lang="en-US" sz="3200" i="1" u="sng"/>
              <a:t>something.</a:t>
            </a:r>
            <a:endParaRPr lang="en-US" sz="3200" i="1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Awake &amp; Watch: Dr. E. Aryee-Atta</a:t>
            </a:r>
          </a:p>
        </p:txBody>
      </p:sp>
    </p:spTree>
    <p:extLst>
      <p:ext uri="{BB962C8B-B14F-4D97-AF65-F5344CB8AC3E}">
        <p14:creationId xmlns:p14="http://schemas.microsoft.com/office/powerpoint/2010/main" val="2722475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Sermon 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915400" cy="4373563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The Prophecies of Christ’s Second Coming</a:t>
            </a:r>
          </a:p>
          <a:p>
            <a:pPr marL="114300" indent="0">
              <a:buNone/>
            </a:pPr>
            <a:endParaRPr lang="en-US" sz="3200" dirty="0"/>
          </a:p>
          <a:p>
            <a:r>
              <a:rPr lang="en-US" sz="3200" dirty="0"/>
              <a:t>The Period and Purpose of Christ’s Coming</a:t>
            </a:r>
          </a:p>
          <a:p>
            <a:pPr marL="114300" indent="0">
              <a:buNone/>
            </a:pPr>
            <a:endParaRPr lang="en-US" sz="3200" dirty="0"/>
          </a:p>
          <a:p>
            <a:r>
              <a:rPr lang="en-US" sz="3200" dirty="0"/>
              <a:t>The Pattern (Manner) of Christ’s Coming</a:t>
            </a:r>
          </a:p>
          <a:p>
            <a:pPr marL="114300" indent="0">
              <a:buNone/>
            </a:pPr>
            <a:endParaRPr lang="en-US" sz="3200" dirty="0"/>
          </a:p>
          <a:p>
            <a:r>
              <a:rPr lang="en-US" sz="3200" dirty="0"/>
              <a:t>How to Keep Awake and Watch for Christ’s Second Coming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Awake &amp; Watch: Dr. E. Aryee-Atta</a:t>
            </a:r>
          </a:p>
        </p:txBody>
      </p:sp>
    </p:spTree>
    <p:extLst>
      <p:ext uri="{BB962C8B-B14F-4D97-AF65-F5344CB8AC3E}">
        <p14:creationId xmlns:p14="http://schemas.microsoft.com/office/powerpoint/2010/main" val="2818940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76200"/>
            <a:ext cx="8260672" cy="13716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PROPHECIES OF CHRIST’S SECOND COMING</a:t>
            </a:r>
            <a:br>
              <a:rPr lang="en-US" sz="28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600200"/>
            <a:ext cx="8915400" cy="48006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The birth of Christ was prophesied/fulfilled.</a:t>
            </a:r>
          </a:p>
          <a:p>
            <a:r>
              <a:rPr lang="en-US" sz="2800" dirty="0"/>
              <a:t>The 2</a:t>
            </a:r>
            <a:r>
              <a:rPr lang="en-US" sz="2800" baseline="30000" dirty="0"/>
              <a:t>nd</a:t>
            </a:r>
            <a:r>
              <a:rPr lang="en-US" sz="2800" dirty="0"/>
              <a:t> Coming was foretold:</a:t>
            </a:r>
          </a:p>
          <a:p>
            <a:pPr lvl="1"/>
            <a:r>
              <a:rPr lang="en-US" sz="3000" b="1" dirty="0"/>
              <a:t>By the Prophets </a:t>
            </a:r>
          </a:p>
          <a:p>
            <a:pPr marL="411480" lvl="1" indent="0">
              <a:buNone/>
            </a:pPr>
            <a:r>
              <a:rPr lang="en-US" sz="2600" b="1" dirty="0"/>
              <a:t> - </a:t>
            </a:r>
            <a:r>
              <a:rPr lang="en-US" sz="2800" b="1" dirty="0"/>
              <a:t>Isaiah 2: 2,4 </a:t>
            </a:r>
            <a:r>
              <a:rPr lang="en-US" sz="2800" dirty="0"/>
              <a:t>– </a:t>
            </a:r>
            <a:r>
              <a:rPr lang="en-US" sz="2800" i="1" dirty="0"/>
              <a:t>“ And it shall come to pass in the last days…And He shall judge among </a:t>
            </a:r>
            <a:r>
              <a:rPr lang="en-US" sz="2800" i="1" dirty="0" err="1"/>
              <a:t>among</a:t>
            </a:r>
            <a:r>
              <a:rPr lang="en-US" sz="2800" i="1" dirty="0"/>
              <a:t> the nations, and shall rebuke many people.”</a:t>
            </a:r>
          </a:p>
          <a:p>
            <a:pPr marL="411480" lvl="1" indent="0">
              <a:buNone/>
            </a:pPr>
            <a:endParaRPr lang="en-US" i="1" dirty="0"/>
          </a:p>
          <a:p>
            <a:pPr marL="411480" lvl="1" indent="0">
              <a:buNone/>
            </a:pPr>
            <a:r>
              <a:rPr lang="en-US" sz="2800" b="1" dirty="0"/>
              <a:t>- Dan.7:13 </a:t>
            </a:r>
            <a:r>
              <a:rPr lang="en-US" sz="2800" dirty="0"/>
              <a:t>– </a:t>
            </a:r>
            <a:r>
              <a:rPr lang="en-US" sz="2800" i="1" dirty="0"/>
              <a:t>“I saw in the night visions, and behold, one like the son of man came with the clouds…”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Awake &amp; Watch: Dr. E. Aryee-Atta</a:t>
            </a:r>
          </a:p>
        </p:txBody>
      </p:sp>
    </p:spTree>
    <p:extLst>
      <p:ext uri="{BB962C8B-B14F-4D97-AF65-F5344CB8AC3E}">
        <p14:creationId xmlns:p14="http://schemas.microsoft.com/office/powerpoint/2010/main" val="3780255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BB269-92DB-4F47-A093-3C85750285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36526"/>
            <a:ext cx="9144000" cy="1311274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PROPHECIES OF CHRIST’S SECOND COMING - 2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74239-E12E-418E-AB80-57EAF0B1D4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00200"/>
            <a:ext cx="9067800" cy="4756150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2800" b="1" dirty="0"/>
              <a:t>By Jesus Christ </a:t>
            </a:r>
            <a:r>
              <a:rPr lang="en-US" sz="2800" dirty="0"/>
              <a:t>– </a:t>
            </a:r>
            <a:r>
              <a:rPr lang="en-US" sz="2800" b="1" dirty="0"/>
              <a:t>Matt.25:31</a:t>
            </a:r>
            <a:r>
              <a:rPr lang="en-US" sz="2800" dirty="0"/>
              <a:t> – </a:t>
            </a:r>
            <a:r>
              <a:rPr lang="en-US" sz="2800" i="1" dirty="0"/>
              <a:t>“When the son of man shall come in his glory, and all the holy angels with him…”</a:t>
            </a:r>
          </a:p>
          <a:p>
            <a:pPr marL="411480" lvl="1" indent="0">
              <a:buNone/>
            </a:pPr>
            <a:endParaRPr lang="en-US" sz="2200" i="1" dirty="0"/>
          </a:p>
          <a:p>
            <a:pPr lvl="1"/>
            <a:r>
              <a:rPr lang="en-US" sz="2800" b="1" dirty="0"/>
              <a:t>By Angels </a:t>
            </a:r>
            <a:r>
              <a:rPr lang="en-US" sz="2800" i="1" dirty="0"/>
              <a:t>– </a:t>
            </a:r>
            <a:r>
              <a:rPr lang="en-US" sz="2800" b="1" dirty="0"/>
              <a:t>Acts 1:11 </a:t>
            </a:r>
            <a:r>
              <a:rPr lang="en-US" sz="2800" i="1" dirty="0"/>
              <a:t>– “…This same Jesus who is taken up from you into heaven, shall come in like manner”</a:t>
            </a:r>
          </a:p>
          <a:p>
            <a:pPr marL="411480" lvl="1" indent="0">
              <a:buNone/>
            </a:pPr>
            <a:endParaRPr lang="en-US" i="1" dirty="0"/>
          </a:p>
          <a:p>
            <a:pPr lvl="1"/>
            <a:r>
              <a:rPr lang="en-US" sz="2800" b="1" dirty="0"/>
              <a:t>By Apostle Paul</a:t>
            </a:r>
            <a:r>
              <a:rPr lang="en-US" sz="2800" i="1" dirty="0"/>
              <a:t>–</a:t>
            </a:r>
            <a:r>
              <a:rPr lang="en-US" sz="2800" b="1" i="1" dirty="0"/>
              <a:t>1Tim.6:14</a:t>
            </a:r>
            <a:r>
              <a:rPr lang="en-US" sz="2800" i="1" dirty="0"/>
              <a:t> –“Keep this command…until the appearing of our Lord Jesus Christ”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5D4DA5-9D6D-4435-A90C-072A09249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Awake &amp; Watch: Dr. E. Aryee-Atta</a:t>
            </a:r>
          </a:p>
        </p:txBody>
      </p:sp>
    </p:spTree>
    <p:extLst>
      <p:ext uri="{BB962C8B-B14F-4D97-AF65-F5344CB8AC3E}">
        <p14:creationId xmlns:p14="http://schemas.microsoft.com/office/powerpoint/2010/main" val="8738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kern="1200" cap="all" baseline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PERIOD OF </a:t>
            </a:r>
            <a:br>
              <a:rPr lang="en-US" sz="4000" b="1" kern="1200" cap="all" baseline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kern="1200" cap="all" baseline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CHRIST’S COMING</a:t>
            </a:r>
            <a:endParaRPr lang="en-US" sz="4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752600"/>
            <a:ext cx="8991600" cy="4495800"/>
          </a:xfrm>
        </p:spPr>
        <p:txBody>
          <a:bodyPr>
            <a:normAutofit/>
          </a:bodyPr>
          <a:lstStyle/>
          <a:p>
            <a:r>
              <a:rPr lang="en-US" sz="2800" b="1" dirty="0"/>
              <a:t>This is a secret that only the Lord God knows:</a:t>
            </a:r>
          </a:p>
          <a:p>
            <a:pPr lvl="1"/>
            <a:r>
              <a:rPr lang="en-US" sz="2800" b="1" i="1" dirty="0"/>
              <a:t>Matthew 24:36 </a:t>
            </a:r>
            <a:r>
              <a:rPr lang="en-US" sz="2800" i="1" dirty="0"/>
              <a:t>– “ However, no one knows the day or the hour when these things will happen, not even the angels in heaven or the Son himself.”</a:t>
            </a:r>
          </a:p>
          <a:p>
            <a:endParaRPr lang="en-US" sz="2000" dirty="0"/>
          </a:p>
          <a:p>
            <a:r>
              <a:rPr lang="en-US" sz="2800" b="1" dirty="0"/>
              <a:t>Jesus Christ as man </a:t>
            </a:r>
            <a:r>
              <a:rPr lang="en-US" sz="2800" dirty="0"/>
              <a:t>did not know that date.</a:t>
            </a:r>
          </a:p>
          <a:p>
            <a:endParaRPr lang="en-US" sz="2000" dirty="0"/>
          </a:p>
          <a:p>
            <a:r>
              <a:rPr lang="en-US" sz="2800" b="1" dirty="0"/>
              <a:t>Jesus Christ as God is omniscient </a:t>
            </a:r>
            <a:r>
              <a:rPr lang="en-US" sz="2800" dirty="0"/>
              <a:t>and certainly knows the exact time it will occur.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Awake &amp; Watch: Dr. E. Aryee-Atta</a:t>
            </a:r>
          </a:p>
        </p:txBody>
      </p:sp>
    </p:spTree>
    <p:extLst>
      <p:ext uri="{BB962C8B-B14F-4D97-AF65-F5344CB8AC3E}">
        <p14:creationId xmlns:p14="http://schemas.microsoft.com/office/powerpoint/2010/main" val="57281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496628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PURPOSE OF </a:t>
            </a:r>
            <a:b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CHRIST’S COMING</a:t>
            </a:r>
            <a:br>
              <a:rPr lang="en-US" sz="4000" b="1" dirty="0"/>
            </a:b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76400"/>
            <a:ext cx="8763000" cy="4572000"/>
          </a:xfrm>
        </p:spPr>
        <p:txBody>
          <a:bodyPr>
            <a:noAutofit/>
          </a:bodyPr>
          <a:lstStyle/>
          <a:p>
            <a:r>
              <a:rPr lang="en-US" sz="3200" dirty="0"/>
              <a:t>To complete the </a:t>
            </a:r>
            <a:r>
              <a:rPr lang="en-US" sz="3200" b="1" dirty="0"/>
              <a:t>Saints’ salvation</a:t>
            </a:r>
            <a:r>
              <a:rPr lang="en-US" sz="3200" dirty="0"/>
              <a:t>-</a:t>
            </a:r>
            <a:r>
              <a:rPr lang="en-US" sz="2800" dirty="0"/>
              <a:t>Heb.9:28</a:t>
            </a:r>
          </a:p>
          <a:p>
            <a:r>
              <a:rPr lang="en-US" sz="3200" dirty="0"/>
              <a:t>To </a:t>
            </a:r>
            <a:r>
              <a:rPr lang="en-US" sz="3200" b="1" dirty="0"/>
              <a:t>receive believers  </a:t>
            </a:r>
            <a:r>
              <a:rPr lang="en-US" sz="3200" dirty="0"/>
              <a:t>–John 14:13.</a:t>
            </a:r>
          </a:p>
          <a:p>
            <a:r>
              <a:rPr lang="en-US" sz="3200" dirty="0"/>
              <a:t>To be </a:t>
            </a:r>
            <a:r>
              <a:rPr lang="en-US" sz="3200" b="1" dirty="0"/>
              <a:t>glorified in his saints </a:t>
            </a:r>
            <a:r>
              <a:rPr lang="en-US" sz="3200" dirty="0"/>
              <a:t>– 2 Thess. 1:10</a:t>
            </a:r>
          </a:p>
          <a:p>
            <a:r>
              <a:rPr lang="en-US" sz="3200" dirty="0"/>
              <a:t>To </a:t>
            </a:r>
            <a:r>
              <a:rPr lang="en-US" sz="3200" b="1" dirty="0"/>
              <a:t>reveal the things of darkness </a:t>
            </a:r>
            <a:r>
              <a:rPr lang="en-US" sz="3200" dirty="0"/>
              <a:t>-1Cor.4:5</a:t>
            </a:r>
          </a:p>
          <a:p>
            <a:r>
              <a:rPr lang="en-US" sz="3200" dirty="0"/>
              <a:t>To </a:t>
            </a:r>
            <a:r>
              <a:rPr lang="en-US" sz="3200" b="1" dirty="0"/>
              <a:t>judge</a:t>
            </a:r>
            <a:r>
              <a:rPr lang="en-US" sz="3200" dirty="0"/>
              <a:t> – 2Tim.4:1.</a:t>
            </a:r>
          </a:p>
          <a:p>
            <a:r>
              <a:rPr lang="en-US" sz="3200" dirty="0"/>
              <a:t>To </a:t>
            </a:r>
            <a:r>
              <a:rPr lang="en-US" sz="3200" b="1" dirty="0"/>
              <a:t>reign</a:t>
            </a:r>
            <a:r>
              <a:rPr lang="en-US" sz="3200" dirty="0"/>
              <a:t> – Rev.11:15</a:t>
            </a:r>
          </a:p>
          <a:p>
            <a:r>
              <a:rPr lang="en-US" sz="3200" dirty="0"/>
              <a:t>To </a:t>
            </a:r>
            <a:r>
              <a:rPr lang="en-US" sz="3200" b="1" dirty="0"/>
              <a:t>destroy death </a:t>
            </a:r>
            <a:r>
              <a:rPr lang="en-US" sz="3200" dirty="0"/>
              <a:t>– 1Cor.15:25-26</a:t>
            </a:r>
          </a:p>
          <a:p>
            <a:pPr marL="114300" indent="0">
              <a:buNone/>
            </a:pP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Awake &amp; Watch: Dr. E. Aryee-Atta</a:t>
            </a:r>
          </a:p>
        </p:txBody>
      </p:sp>
    </p:spTree>
    <p:extLst>
      <p:ext uri="{BB962C8B-B14F-4D97-AF65-F5344CB8AC3E}">
        <p14:creationId xmlns:p14="http://schemas.microsoft.com/office/powerpoint/2010/main" val="2864522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191828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PATTERN OF CHRIST’S SECOND COMING</a:t>
            </a:r>
            <a:br>
              <a:rPr lang="en-US" sz="28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28800"/>
            <a:ext cx="9144000" cy="4495800"/>
          </a:xfrm>
        </p:spPr>
        <p:txBody>
          <a:bodyPr>
            <a:normAutofit fontScale="92500" lnSpcReduction="10000"/>
          </a:bodyPr>
          <a:lstStyle/>
          <a:p>
            <a:r>
              <a:rPr lang="en-US" sz="3800" b="1" dirty="0"/>
              <a:t>As the days of Noah (Matt.24:37-39):</a:t>
            </a:r>
          </a:p>
          <a:p>
            <a:pPr lvl="1"/>
            <a:r>
              <a:rPr lang="en-US" sz="3200" dirty="0"/>
              <a:t>Noah’s Message of Salvation.</a:t>
            </a:r>
          </a:p>
          <a:p>
            <a:pPr lvl="1"/>
            <a:r>
              <a:rPr lang="en-US" sz="3200" dirty="0"/>
              <a:t>Lack of concern for Noah’s Message.</a:t>
            </a:r>
          </a:p>
          <a:p>
            <a:pPr lvl="1"/>
            <a:r>
              <a:rPr lang="en-US" sz="3200" dirty="0"/>
              <a:t>Eternal loss of people</a:t>
            </a:r>
          </a:p>
          <a:p>
            <a:pPr marL="411480" lvl="1" indent="0">
              <a:buNone/>
            </a:pPr>
            <a:endParaRPr lang="en-US" sz="3200" dirty="0"/>
          </a:p>
          <a:p>
            <a:r>
              <a:rPr lang="en-US" sz="3800" b="1" dirty="0"/>
              <a:t>Like a Thief at Night (Matt.24:43)</a:t>
            </a:r>
          </a:p>
          <a:p>
            <a:pPr lvl="1"/>
            <a:r>
              <a:rPr lang="en-US" sz="2800" b="1" dirty="0"/>
              <a:t> </a:t>
            </a:r>
            <a:r>
              <a:rPr lang="en-US" sz="3300" dirty="0"/>
              <a:t>Without Notice</a:t>
            </a:r>
          </a:p>
          <a:p>
            <a:pPr lvl="1"/>
            <a:r>
              <a:rPr lang="en-US" sz="3300" dirty="0"/>
              <a:t>Unannounced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Awake &amp; Watch: Dr. E. Aryee-Atta</a:t>
            </a:r>
          </a:p>
        </p:txBody>
      </p:sp>
    </p:spTree>
    <p:extLst>
      <p:ext uri="{BB962C8B-B14F-4D97-AF65-F5344CB8AC3E}">
        <p14:creationId xmlns:p14="http://schemas.microsoft.com/office/powerpoint/2010/main" val="4285564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Apothecary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584</TotalTime>
  <Words>1278</Words>
  <Application>Microsoft Office PowerPoint</Application>
  <PresentationFormat>On-screen Show (4:3)</PresentationFormat>
  <Paragraphs>149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Book Antiqua</vt:lpstr>
      <vt:lpstr>Calibri</vt:lpstr>
      <vt:lpstr>Century Gothic</vt:lpstr>
      <vt:lpstr>Times New Roman</vt:lpstr>
      <vt:lpstr>Apothecary</vt:lpstr>
      <vt:lpstr>Awake and keep watch for Christ's coming (Psalm 122; romans 13:11-14; matt.24:36-44)</vt:lpstr>
      <vt:lpstr>introduction</vt:lpstr>
      <vt:lpstr>Introduction - 2</vt:lpstr>
      <vt:lpstr>Sermon outline</vt:lpstr>
      <vt:lpstr>THE PROPHECIES OF CHRIST’S SECOND COMING </vt:lpstr>
      <vt:lpstr>THE PROPHECIES OF CHRIST’S SECOND COMING - 2</vt:lpstr>
      <vt:lpstr>THE PERIOD OF  CHRIST’S COMING</vt:lpstr>
      <vt:lpstr>THE PURPOSE OF  CHRIST’S COMING </vt:lpstr>
      <vt:lpstr>THE PATTERN OF CHRIST’S SECOND COMING </vt:lpstr>
      <vt:lpstr>THE PATTERN OF CHRIST’S  SECOND COMING -2</vt:lpstr>
      <vt:lpstr>Note Carefully - 1</vt:lpstr>
      <vt:lpstr>Note Carefully - 2</vt:lpstr>
      <vt:lpstr>HOW TO KEEP AWAKE AND WATCH FOR CHRIST’S COMING - 1 </vt:lpstr>
      <vt:lpstr>HOW TO AWAKE AND WATCH FOR CHRIST’S COMING - 2</vt:lpstr>
      <vt:lpstr>HOW TO AWAKE AND WATCH FOR CHRIST’S COMING - 3</vt:lpstr>
      <vt:lpstr>THE CHRISTIAN'S CONFIDENCE – romans 13:11-14 </vt:lpstr>
      <vt:lpstr>THE CHRISTIAN'S CALL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Awake and watch for Christ's coming</dc:title>
  <dc:creator>RLG</dc:creator>
  <cp:lastModifiedBy>Rev. Dr. Enoch Aryee-Atta</cp:lastModifiedBy>
  <cp:revision>74</cp:revision>
  <dcterms:created xsi:type="dcterms:W3CDTF">2016-11-23T08:20:28Z</dcterms:created>
  <dcterms:modified xsi:type="dcterms:W3CDTF">2019-12-01T06:47:49Z</dcterms:modified>
</cp:coreProperties>
</file>