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8"/>
  </p:notesMasterIdLst>
  <p:sldIdLst>
    <p:sldId id="256" r:id="rId2"/>
    <p:sldId id="257" r:id="rId3"/>
    <p:sldId id="258" r:id="rId4"/>
    <p:sldId id="280" r:id="rId5"/>
    <p:sldId id="282" r:id="rId6"/>
    <p:sldId id="296" r:id="rId7"/>
    <p:sldId id="291" r:id="rId8"/>
    <p:sldId id="285" r:id="rId9"/>
    <p:sldId id="295" r:id="rId10"/>
    <p:sldId id="286" r:id="rId11"/>
    <p:sldId id="294" r:id="rId12"/>
    <p:sldId id="292" r:id="rId13"/>
    <p:sldId id="293" r:id="rId14"/>
    <p:sldId id="276" r:id="rId15"/>
    <p:sldId id="269" r:id="rId16"/>
    <p:sldId id="279" r:id="rId17"/>
  </p:sldIdLst>
  <p:sldSz cx="9144000" cy="6858000" type="screen4x3"/>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86323" autoAdjust="0"/>
  </p:normalViewPr>
  <p:slideViewPr>
    <p:cSldViewPr>
      <p:cViewPr varScale="1">
        <p:scale>
          <a:sx n="69" d="100"/>
          <a:sy n="69" d="100"/>
        </p:scale>
        <p:origin x="496" y="40"/>
      </p:cViewPr>
      <p:guideLst>
        <p:guide orient="horz" pos="2160"/>
        <p:guide pos="2880"/>
      </p:guideLst>
    </p:cSldViewPr>
  </p:slideViewPr>
  <p:outlineViewPr>
    <p:cViewPr>
      <p:scale>
        <a:sx n="33" d="100"/>
        <a:sy n="33" d="100"/>
      </p:scale>
      <p:origin x="0" y="913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BCDF94F8-B413-492E-8038-82E52DA9DF65}" type="datetimeFigureOut">
              <a:rPr lang="en-US" smtClean="0"/>
              <a:t>1/3/2020</a:t>
            </a:fld>
            <a:endParaRPr lang="en-US"/>
          </a:p>
        </p:txBody>
      </p:sp>
      <p:sp>
        <p:nvSpPr>
          <p:cNvPr id="4" name="Slide Image Placeholder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927" y="4716661"/>
            <a:ext cx="5439410" cy="4468416"/>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378338E8-3F2C-4FFF-B105-DB5260A68475}" type="slidenum">
              <a:rPr lang="en-US" smtClean="0"/>
              <a:t>‹#›</a:t>
            </a:fld>
            <a:endParaRPr lang="en-US"/>
          </a:p>
        </p:txBody>
      </p:sp>
    </p:spTree>
    <p:extLst>
      <p:ext uri="{BB962C8B-B14F-4D97-AF65-F5344CB8AC3E}">
        <p14:creationId xmlns:p14="http://schemas.microsoft.com/office/powerpoint/2010/main" val="39223699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8338E8-3F2C-4FFF-B105-DB5260A68475}" type="slidenum">
              <a:rPr lang="en-US" smtClean="0"/>
              <a:t>2</a:t>
            </a:fld>
            <a:endParaRPr lang="en-US"/>
          </a:p>
        </p:txBody>
      </p:sp>
    </p:spTree>
    <p:extLst>
      <p:ext uri="{BB962C8B-B14F-4D97-AF65-F5344CB8AC3E}">
        <p14:creationId xmlns:p14="http://schemas.microsoft.com/office/powerpoint/2010/main" val="2683354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6FC1037-5C9D-4306-BA6B-7A529C9023D6}" type="datetime1">
              <a:rPr lang="en-US" smtClean="0"/>
              <a:t>1/3/2020</a:t>
            </a:fld>
            <a:endParaRPr lang="en-US"/>
          </a:p>
        </p:txBody>
      </p:sp>
      <p:sp>
        <p:nvSpPr>
          <p:cNvPr id="5" name="Footer Placeholder 4"/>
          <p:cNvSpPr>
            <a:spLocks noGrp="1"/>
          </p:cNvSpPr>
          <p:nvPr>
            <p:ph type="ftr" sz="quarter" idx="11"/>
          </p:nvPr>
        </p:nvSpPr>
        <p:spPr/>
        <p:txBody>
          <a:bodyPr/>
          <a:lstStyle/>
          <a:p>
            <a:r>
              <a:rPr lang="en-GB"/>
              <a:t>Rejoice in the Lord: Rev Dr E. Aryee-Atta</a:t>
            </a:r>
            <a:endParaRPr lang="en-US"/>
          </a:p>
        </p:txBody>
      </p:sp>
      <p:sp>
        <p:nvSpPr>
          <p:cNvPr id="6" name="Slide Number Placeholder 5"/>
          <p:cNvSpPr>
            <a:spLocks noGrp="1"/>
          </p:cNvSpPr>
          <p:nvPr>
            <p:ph type="sldNum" sz="quarter" idx="12"/>
          </p:nvPr>
        </p:nvSpPr>
        <p:spPr/>
        <p:txBody>
          <a:bodyPr/>
          <a:lstStyle/>
          <a:p>
            <a:fld id="{050BE226-0A7E-46A3-A384-6B8CEA913FC2}" type="slidenum">
              <a:rPr lang="en-US" smtClean="0"/>
              <a:t>‹#›</a:t>
            </a:fld>
            <a:endParaRPr lang="en-US"/>
          </a:p>
        </p:txBody>
      </p:sp>
    </p:spTree>
    <p:extLst>
      <p:ext uri="{BB962C8B-B14F-4D97-AF65-F5344CB8AC3E}">
        <p14:creationId xmlns:p14="http://schemas.microsoft.com/office/powerpoint/2010/main" val="32320334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C03B5B-7968-4AE2-A8F8-75E3F5FF5624}" type="datetime1">
              <a:rPr lang="en-US" smtClean="0"/>
              <a:t>1/3/2020</a:t>
            </a:fld>
            <a:endParaRPr lang="en-US"/>
          </a:p>
        </p:txBody>
      </p:sp>
      <p:sp>
        <p:nvSpPr>
          <p:cNvPr id="5" name="Footer Placeholder 4"/>
          <p:cNvSpPr>
            <a:spLocks noGrp="1"/>
          </p:cNvSpPr>
          <p:nvPr>
            <p:ph type="ftr" sz="quarter" idx="11"/>
          </p:nvPr>
        </p:nvSpPr>
        <p:spPr/>
        <p:txBody>
          <a:bodyPr/>
          <a:lstStyle/>
          <a:p>
            <a:r>
              <a:rPr lang="en-GB"/>
              <a:t>Rejoice in the Lord: Rev Dr E. Aryee-Atta</a:t>
            </a:r>
            <a:endParaRPr lang="en-US"/>
          </a:p>
        </p:txBody>
      </p:sp>
      <p:sp>
        <p:nvSpPr>
          <p:cNvPr id="6" name="Slide Number Placeholder 5"/>
          <p:cNvSpPr>
            <a:spLocks noGrp="1"/>
          </p:cNvSpPr>
          <p:nvPr>
            <p:ph type="sldNum" sz="quarter" idx="12"/>
          </p:nvPr>
        </p:nvSpPr>
        <p:spPr/>
        <p:txBody>
          <a:bodyPr/>
          <a:lstStyle/>
          <a:p>
            <a:fld id="{050BE226-0A7E-46A3-A384-6B8CEA913FC2}" type="slidenum">
              <a:rPr lang="en-US" smtClean="0"/>
              <a:t>‹#›</a:t>
            </a:fld>
            <a:endParaRPr lang="en-US"/>
          </a:p>
        </p:txBody>
      </p:sp>
    </p:spTree>
    <p:extLst>
      <p:ext uri="{BB962C8B-B14F-4D97-AF65-F5344CB8AC3E}">
        <p14:creationId xmlns:p14="http://schemas.microsoft.com/office/powerpoint/2010/main" val="267453178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4BB6D1-DD3C-46D2-85CD-1A2DEC0CC47F}" type="datetime1">
              <a:rPr lang="en-US" smtClean="0"/>
              <a:t>1/3/2020</a:t>
            </a:fld>
            <a:endParaRPr lang="en-US"/>
          </a:p>
        </p:txBody>
      </p:sp>
      <p:sp>
        <p:nvSpPr>
          <p:cNvPr id="5" name="Footer Placeholder 4"/>
          <p:cNvSpPr>
            <a:spLocks noGrp="1"/>
          </p:cNvSpPr>
          <p:nvPr>
            <p:ph type="ftr" sz="quarter" idx="11"/>
          </p:nvPr>
        </p:nvSpPr>
        <p:spPr/>
        <p:txBody>
          <a:bodyPr/>
          <a:lstStyle/>
          <a:p>
            <a:r>
              <a:rPr lang="en-GB"/>
              <a:t>Rejoice in the Lord: Rev Dr E. Aryee-Atta</a:t>
            </a:r>
            <a:endParaRPr lang="en-US"/>
          </a:p>
        </p:txBody>
      </p:sp>
      <p:sp>
        <p:nvSpPr>
          <p:cNvPr id="6" name="Slide Number Placeholder 5"/>
          <p:cNvSpPr>
            <a:spLocks noGrp="1"/>
          </p:cNvSpPr>
          <p:nvPr>
            <p:ph type="sldNum" sz="quarter" idx="12"/>
          </p:nvPr>
        </p:nvSpPr>
        <p:spPr/>
        <p:txBody>
          <a:bodyPr/>
          <a:lstStyle/>
          <a:p>
            <a:fld id="{050BE226-0A7E-46A3-A384-6B8CEA913FC2}" type="slidenum">
              <a:rPr lang="en-US" smtClean="0"/>
              <a:t>‹#›</a:t>
            </a:fld>
            <a:endParaRPr lang="en-US"/>
          </a:p>
        </p:txBody>
      </p:sp>
    </p:spTree>
    <p:extLst>
      <p:ext uri="{BB962C8B-B14F-4D97-AF65-F5344CB8AC3E}">
        <p14:creationId xmlns:p14="http://schemas.microsoft.com/office/powerpoint/2010/main" val="205220355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18872A-8857-4539-8A68-7D8F77378AA1}" type="datetime1">
              <a:rPr lang="en-US" smtClean="0"/>
              <a:t>1/3/2020</a:t>
            </a:fld>
            <a:endParaRPr lang="en-US"/>
          </a:p>
        </p:txBody>
      </p:sp>
      <p:sp>
        <p:nvSpPr>
          <p:cNvPr id="5" name="Footer Placeholder 4"/>
          <p:cNvSpPr>
            <a:spLocks noGrp="1"/>
          </p:cNvSpPr>
          <p:nvPr>
            <p:ph type="ftr" sz="quarter" idx="11"/>
          </p:nvPr>
        </p:nvSpPr>
        <p:spPr/>
        <p:txBody>
          <a:bodyPr/>
          <a:lstStyle/>
          <a:p>
            <a:r>
              <a:rPr lang="en-GB"/>
              <a:t>Rejoice in the Lord: Rev Dr E. Aryee-Atta</a:t>
            </a:r>
            <a:endParaRPr lang="en-US"/>
          </a:p>
        </p:txBody>
      </p:sp>
      <p:sp>
        <p:nvSpPr>
          <p:cNvPr id="6" name="Slide Number Placeholder 5"/>
          <p:cNvSpPr>
            <a:spLocks noGrp="1"/>
          </p:cNvSpPr>
          <p:nvPr>
            <p:ph type="sldNum" sz="quarter" idx="12"/>
          </p:nvPr>
        </p:nvSpPr>
        <p:spPr/>
        <p:txBody>
          <a:bodyPr/>
          <a:lstStyle/>
          <a:p>
            <a:fld id="{050BE226-0A7E-46A3-A384-6B8CEA913FC2}" type="slidenum">
              <a:rPr lang="en-US" smtClean="0"/>
              <a:t>‹#›</a:t>
            </a:fld>
            <a:endParaRPr lang="en-US"/>
          </a:p>
        </p:txBody>
      </p:sp>
    </p:spTree>
    <p:extLst>
      <p:ext uri="{BB962C8B-B14F-4D97-AF65-F5344CB8AC3E}">
        <p14:creationId xmlns:p14="http://schemas.microsoft.com/office/powerpoint/2010/main" val="185904981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5BA8EC-B8B0-4D7A-9ACE-BB99FFC7A1F9}" type="datetime1">
              <a:rPr lang="en-US" smtClean="0"/>
              <a:t>1/3/2020</a:t>
            </a:fld>
            <a:endParaRPr lang="en-US"/>
          </a:p>
        </p:txBody>
      </p:sp>
      <p:sp>
        <p:nvSpPr>
          <p:cNvPr id="5" name="Footer Placeholder 4"/>
          <p:cNvSpPr>
            <a:spLocks noGrp="1"/>
          </p:cNvSpPr>
          <p:nvPr>
            <p:ph type="ftr" sz="quarter" idx="11"/>
          </p:nvPr>
        </p:nvSpPr>
        <p:spPr/>
        <p:txBody>
          <a:bodyPr/>
          <a:lstStyle/>
          <a:p>
            <a:r>
              <a:rPr lang="en-GB"/>
              <a:t>Rejoice in the Lord: Rev Dr E. Aryee-Atta</a:t>
            </a:r>
            <a:endParaRPr lang="en-US"/>
          </a:p>
        </p:txBody>
      </p:sp>
      <p:sp>
        <p:nvSpPr>
          <p:cNvPr id="6" name="Slide Number Placeholder 5"/>
          <p:cNvSpPr>
            <a:spLocks noGrp="1"/>
          </p:cNvSpPr>
          <p:nvPr>
            <p:ph type="sldNum" sz="quarter" idx="12"/>
          </p:nvPr>
        </p:nvSpPr>
        <p:spPr/>
        <p:txBody>
          <a:bodyPr/>
          <a:lstStyle/>
          <a:p>
            <a:fld id="{050BE226-0A7E-46A3-A384-6B8CEA913FC2}" type="slidenum">
              <a:rPr lang="en-US" smtClean="0"/>
              <a:t>‹#›</a:t>
            </a:fld>
            <a:endParaRPr lang="en-US"/>
          </a:p>
        </p:txBody>
      </p:sp>
    </p:spTree>
    <p:extLst>
      <p:ext uri="{BB962C8B-B14F-4D97-AF65-F5344CB8AC3E}">
        <p14:creationId xmlns:p14="http://schemas.microsoft.com/office/powerpoint/2010/main" val="36684567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56CCC-E6E6-4929-9093-48C30E31F143}" type="datetime1">
              <a:rPr lang="en-US" smtClean="0"/>
              <a:t>1/3/2020</a:t>
            </a:fld>
            <a:endParaRPr lang="en-US"/>
          </a:p>
        </p:txBody>
      </p:sp>
      <p:sp>
        <p:nvSpPr>
          <p:cNvPr id="6" name="Footer Placeholder 5"/>
          <p:cNvSpPr>
            <a:spLocks noGrp="1"/>
          </p:cNvSpPr>
          <p:nvPr>
            <p:ph type="ftr" sz="quarter" idx="11"/>
          </p:nvPr>
        </p:nvSpPr>
        <p:spPr/>
        <p:txBody>
          <a:bodyPr/>
          <a:lstStyle/>
          <a:p>
            <a:r>
              <a:rPr lang="en-GB"/>
              <a:t>Rejoice in the Lord: Rev Dr E. Aryee-Atta</a:t>
            </a:r>
            <a:endParaRPr lang="en-US"/>
          </a:p>
        </p:txBody>
      </p:sp>
      <p:sp>
        <p:nvSpPr>
          <p:cNvPr id="7" name="Slide Number Placeholder 6"/>
          <p:cNvSpPr>
            <a:spLocks noGrp="1"/>
          </p:cNvSpPr>
          <p:nvPr>
            <p:ph type="sldNum" sz="quarter" idx="12"/>
          </p:nvPr>
        </p:nvSpPr>
        <p:spPr/>
        <p:txBody>
          <a:bodyPr/>
          <a:lstStyle/>
          <a:p>
            <a:fld id="{050BE226-0A7E-46A3-A384-6B8CEA913FC2}" type="slidenum">
              <a:rPr lang="en-US" smtClean="0"/>
              <a:t>‹#›</a:t>
            </a:fld>
            <a:endParaRPr lang="en-US"/>
          </a:p>
        </p:txBody>
      </p:sp>
    </p:spTree>
    <p:extLst>
      <p:ext uri="{BB962C8B-B14F-4D97-AF65-F5344CB8AC3E}">
        <p14:creationId xmlns:p14="http://schemas.microsoft.com/office/powerpoint/2010/main" val="284334930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A6DD2A-44EE-4D1F-A918-42A1BB95AC09}" type="datetime1">
              <a:rPr lang="en-US" smtClean="0"/>
              <a:t>1/3/2020</a:t>
            </a:fld>
            <a:endParaRPr lang="en-US"/>
          </a:p>
        </p:txBody>
      </p:sp>
      <p:sp>
        <p:nvSpPr>
          <p:cNvPr id="8" name="Footer Placeholder 7"/>
          <p:cNvSpPr>
            <a:spLocks noGrp="1"/>
          </p:cNvSpPr>
          <p:nvPr>
            <p:ph type="ftr" sz="quarter" idx="11"/>
          </p:nvPr>
        </p:nvSpPr>
        <p:spPr/>
        <p:txBody>
          <a:bodyPr/>
          <a:lstStyle/>
          <a:p>
            <a:r>
              <a:rPr lang="en-GB"/>
              <a:t>Rejoice in the Lord: Rev Dr E. Aryee-Atta</a:t>
            </a:r>
            <a:endParaRPr lang="en-US"/>
          </a:p>
        </p:txBody>
      </p:sp>
      <p:sp>
        <p:nvSpPr>
          <p:cNvPr id="9" name="Slide Number Placeholder 8"/>
          <p:cNvSpPr>
            <a:spLocks noGrp="1"/>
          </p:cNvSpPr>
          <p:nvPr>
            <p:ph type="sldNum" sz="quarter" idx="12"/>
          </p:nvPr>
        </p:nvSpPr>
        <p:spPr/>
        <p:txBody>
          <a:bodyPr/>
          <a:lstStyle/>
          <a:p>
            <a:fld id="{050BE226-0A7E-46A3-A384-6B8CEA913FC2}" type="slidenum">
              <a:rPr lang="en-US" smtClean="0"/>
              <a:t>‹#›</a:t>
            </a:fld>
            <a:endParaRPr lang="en-US"/>
          </a:p>
        </p:txBody>
      </p:sp>
    </p:spTree>
    <p:extLst>
      <p:ext uri="{BB962C8B-B14F-4D97-AF65-F5344CB8AC3E}">
        <p14:creationId xmlns:p14="http://schemas.microsoft.com/office/powerpoint/2010/main" val="105053800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3717694-1EB5-46DA-9300-A5995623B28D}" type="datetime1">
              <a:rPr lang="en-US" smtClean="0"/>
              <a:t>1/3/2020</a:t>
            </a:fld>
            <a:endParaRPr lang="en-US"/>
          </a:p>
        </p:txBody>
      </p:sp>
      <p:sp>
        <p:nvSpPr>
          <p:cNvPr id="4" name="Footer Placeholder 3"/>
          <p:cNvSpPr>
            <a:spLocks noGrp="1"/>
          </p:cNvSpPr>
          <p:nvPr>
            <p:ph type="ftr" sz="quarter" idx="11"/>
          </p:nvPr>
        </p:nvSpPr>
        <p:spPr/>
        <p:txBody>
          <a:bodyPr/>
          <a:lstStyle/>
          <a:p>
            <a:r>
              <a:rPr lang="en-GB"/>
              <a:t>Rejoice in the Lord: Rev Dr E. Aryee-Atta</a:t>
            </a:r>
            <a:endParaRPr lang="en-US"/>
          </a:p>
        </p:txBody>
      </p:sp>
      <p:sp>
        <p:nvSpPr>
          <p:cNvPr id="5" name="Slide Number Placeholder 4"/>
          <p:cNvSpPr>
            <a:spLocks noGrp="1"/>
          </p:cNvSpPr>
          <p:nvPr>
            <p:ph type="sldNum" sz="quarter" idx="12"/>
          </p:nvPr>
        </p:nvSpPr>
        <p:spPr/>
        <p:txBody>
          <a:bodyPr/>
          <a:lstStyle/>
          <a:p>
            <a:fld id="{050BE226-0A7E-46A3-A384-6B8CEA913FC2}" type="slidenum">
              <a:rPr lang="en-US" smtClean="0"/>
              <a:t>‹#›</a:t>
            </a:fld>
            <a:endParaRPr lang="en-US"/>
          </a:p>
        </p:txBody>
      </p:sp>
    </p:spTree>
    <p:extLst>
      <p:ext uri="{BB962C8B-B14F-4D97-AF65-F5344CB8AC3E}">
        <p14:creationId xmlns:p14="http://schemas.microsoft.com/office/powerpoint/2010/main" val="346067909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5C8706-BAB8-4700-972C-BBB1E2F7EE79}" type="datetime1">
              <a:rPr lang="en-US" smtClean="0"/>
              <a:t>1/3/2020</a:t>
            </a:fld>
            <a:endParaRPr lang="en-US"/>
          </a:p>
        </p:txBody>
      </p:sp>
      <p:sp>
        <p:nvSpPr>
          <p:cNvPr id="3" name="Footer Placeholder 2"/>
          <p:cNvSpPr>
            <a:spLocks noGrp="1"/>
          </p:cNvSpPr>
          <p:nvPr>
            <p:ph type="ftr" sz="quarter" idx="11"/>
          </p:nvPr>
        </p:nvSpPr>
        <p:spPr/>
        <p:txBody>
          <a:bodyPr/>
          <a:lstStyle/>
          <a:p>
            <a:r>
              <a:rPr lang="en-GB"/>
              <a:t>Rejoice in the Lord: Rev Dr E. Aryee-Atta</a:t>
            </a:r>
            <a:endParaRPr lang="en-US"/>
          </a:p>
        </p:txBody>
      </p:sp>
      <p:sp>
        <p:nvSpPr>
          <p:cNvPr id="4" name="Slide Number Placeholder 3"/>
          <p:cNvSpPr>
            <a:spLocks noGrp="1"/>
          </p:cNvSpPr>
          <p:nvPr>
            <p:ph type="sldNum" sz="quarter" idx="12"/>
          </p:nvPr>
        </p:nvSpPr>
        <p:spPr/>
        <p:txBody>
          <a:bodyPr/>
          <a:lstStyle/>
          <a:p>
            <a:fld id="{050BE226-0A7E-46A3-A384-6B8CEA913FC2}" type="slidenum">
              <a:rPr lang="en-US" smtClean="0"/>
              <a:t>‹#›</a:t>
            </a:fld>
            <a:endParaRPr lang="en-US"/>
          </a:p>
        </p:txBody>
      </p:sp>
    </p:spTree>
    <p:extLst>
      <p:ext uri="{BB962C8B-B14F-4D97-AF65-F5344CB8AC3E}">
        <p14:creationId xmlns:p14="http://schemas.microsoft.com/office/powerpoint/2010/main" val="149038135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BE762D-89A7-46C0-B8F2-AD29AAD0F8DC}" type="datetime1">
              <a:rPr lang="en-US" smtClean="0"/>
              <a:t>1/3/2020</a:t>
            </a:fld>
            <a:endParaRPr lang="en-US"/>
          </a:p>
        </p:txBody>
      </p:sp>
      <p:sp>
        <p:nvSpPr>
          <p:cNvPr id="6" name="Footer Placeholder 5"/>
          <p:cNvSpPr>
            <a:spLocks noGrp="1"/>
          </p:cNvSpPr>
          <p:nvPr>
            <p:ph type="ftr" sz="quarter" idx="11"/>
          </p:nvPr>
        </p:nvSpPr>
        <p:spPr/>
        <p:txBody>
          <a:bodyPr/>
          <a:lstStyle/>
          <a:p>
            <a:r>
              <a:rPr lang="en-GB"/>
              <a:t>Rejoice in the Lord: Rev Dr E. Aryee-Atta</a:t>
            </a:r>
            <a:endParaRPr lang="en-US"/>
          </a:p>
        </p:txBody>
      </p:sp>
      <p:sp>
        <p:nvSpPr>
          <p:cNvPr id="7" name="Slide Number Placeholder 6"/>
          <p:cNvSpPr>
            <a:spLocks noGrp="1"/>
          </p:cNvSpPr>
          <p:nvPr>
            <p:ph type="sldNum" sz="quarter" idx="12"/>
          </p:nvPr>
        </p:nvSpPr>
        <p:spPr/>
        <p:txBody>
          <a:bodyPr/>
          <a:lstStyle/>
          <a:p>
            <a:fld id="{050BE226-0A7E-46A3-A384-6B8CEA913FC2}" type="slidenum">
              <a:rPr lang="en-US" smtClean="0"/>
              <a:t>‹#›</a:t>
            </a:fld>
            <a:endParaRPr lang="en-US"/>
          </a:p>
        </p:txBody>
      </p:sp>
    </p:spTree>
    <p:extLst>
      <p:ext uri="{BB962C8B-B14F-4D97-AF65-F5344CB8AC3E}">
        <p14:creationId xmlns:p14="http://schemas.microsoft.com/office/powerpoint/2010/main" val="370365815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CA1E24-AE0E-4DC9-A11A-9515514E0685}" type="datetime1">
              <a:rPr lang="en-US" smtClean="0"/>
              <a:t>1/3/2020</a:t>
            </a:fld>
            <a:endParaRPr lang="en-US"/>
          </a:p>
        </p:txBody>
      </p:sp>
      <p:sp>
        <p:nvSpPr>
          <p:cNvPr id="6" name="Footer Placeholder 5"/>
          <p:cNvSpPr>
            <a:spLocks noGrp="1"/>
          </p:cNvSpPr>
          <p:nvPr>
            <p:ph type="ftr" sz="quarter" idx="11"/>
          </p:nvPr>
        </p:nvSpPr>
        <p:spPr/>
        <p:txBody>
          <a:bodyPr/>
          <a:lstStyle/>
          <a:p>
            <a:r>
              <a:rPr lang="en-GB"/>
              <a:t>Rejoice in the Lord: Rev Dr E. Aryee-Atta</a:t>
            </a:r>
            <a:endParaRPr lang="en-US"/>
          </a:p>
        </p:txBody>
      </p:sp>
      <p:sp>
        <p:nvSpPr>
          <p:cNvPr id="7" name="Slide Number Placeholder 6"/>
          <p:cNvSpPr>
            <a:spLocks noGrp="1"/>
          </p:cNvSpPr>
          <p:nvPr>
            <p:ph type="sldNum" sz="quarter" idx="12"/>
          </p:nvPr>
        </p:nvSpPr>
        <p:spPr/>
        <p:txBody>
          <a:bodyPr/>
          <a:lstStyle/>
          <a:p>
            <a:fld id="{050BE226-0A7E-46A3-A384-6B8CEA913FC2}" type="slidenum">
              <a:rPr lang="en-US" smtClean="0"/>
              <a:t>‹#›</a:t>
            </a:fld>
            <a:endParaRPr lang="en-US"/>
          </a:p>
        </p:txBody>
      </p:sp>
    </p:spTree>
    <p:extLst>
      <p:ext uri="{BB962C8B-B14F-4D97-AF65-F5344CB8AC3E}">
        <p14:creationId xmlns:p14="http://schemas.microsoft.com/office/powerpoint/2010/main" val="117050499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1E3A91-D87E-40C4-8B43-1CE19E62E5BF}" type="datetime1">
              <a:rPr lang="en-US" smtClean="0"/>
              <a:t>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Rejoice in the Lord: Rev Dr E. Aryee-Atta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0BE226-0A7E-46A3-A384-6B8CEA913FC2}" type="slidenum">
              <a:rPr lang="en-US" smtClean="0"/>
              <a:t>‹#›</a:t>
            </a:fld>
            <a:endParaRPr lang="en-US"/>
          </a:p>
        </p:txBody>
      </p:sp>
    </p:spTree>
    <p:extLst>
      <p:ext uri="{BB962C8B-B14F-4D97-AF65-F5344CB8AC3E}">
        <p14:creationId xmlns:p14="http://schemas.microsoft.com/office/powerpoint/2010/main" val="3273845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130425"/>
            <a:ext cx="8610600" cy="1470025"/>
          </a:xfrm>
        </p:spPr>
        <p:txBody>
          <a:bodyPr>
            <a:normAutofit fontScale="90000"/>
          </a:bodyPr>
          <a:lstStyle/>
          <a:p>
            <a:r>
              <a:rPr lang="en-US" sz="4900" b="1" dirty="0">
                <a:latin typeface="Algerian" panose="04020705040A02060702" pitchFamily="82" charset="0"/>
              </a:rPr>
              <a:t>Rejoice! The Lord Delivers</a:t>
            </a:r>
            <a:br>
              <a:rPr lang="en-US" b="1" dirty="0"/>
            </a:br>
            <a:r>
              <a:rPr lang="en-US" sz="3600" dirty="0"/>
              <a:t>(Psalm 147:12-20; Ephesians 1:3-14; John 1:1-18)</a:t>
            </a:r>
          </a:p>
        </p:txBody>
      </p:sp>
      <p:sp>
        <p:nvSpPr>
          <p:cNvPr id="3" name="Subtitle 2"/>
          <p:cNvSpPr>
            <a:spLocks noGrp="1"/>
          </p:cNvSpPr>
          <p:nvPr>
            <p:ph type="subTitle" idx="1"/>
          </p:nvPr>
        </p:nvSpPr>
        <p:spPr/>
        <p:txBody>
          <a:bodyPr/>
          <a:lstStyle/>
          <a:p>
            <a:r>
              <a:rPr lang="en-US" dirty="0"/>
              <a:t>By</a:t>
            </a:r>
          </a:p>
          <a:p>
            <a:r>
              <a:rPr lang="en-US" dirty="0"/>
              <a:t>Rev. Dr. Enoch Aryee-Atta</a:t>
            </a:r>
          </a:p>
        </p:txBody>
      </p:sp>
      <p:sp>
        <p:nvSpPr>
          <p:cNvPr id="4" name="Footer Placeholder 3"/>
          <p:cNvSpPr>
            <a:spLocks noGrp="1"/>
          </p:cNvSpPr>
          <p:nvPr>
            <p:ph type="ftr" sz="quarter" idx="11"/>
          </p:nvPr>
        </p:nvSpPr>
        <p:spPr/>
        <p:txBody>
          <a:bodyPr/>
          <a:lstStyle/>
          <a:p>
            <a:r>
              <a:rPr lang="en-GB"/>
              <a:t>Rejoice in the Lord: Rev Dr E. Aryee-Atta</a:t>
            </a:r>
            <a:endParaRPr lang="en-US"/>
          </a:p>
        </p:txBody>
      </p:sp>
      <p:sp>
        <p:nvSpPr>
          <p:cNvPr id="5" name="Slide Number Placeholder 4"/>
          <p:cNvSpPr>
            <a:spLocks noGrp="1"/>
          </p:cNvSpPr>
          <p:nvPr>
            <p:ph type="sldNum" sz="quarter" idx="12"/>
          </p:nvPr>
        </p:nvSpPr>
        <p:spPr/>
        <p:txBody>
          <a:bodyPr/>
          <a:lstStyle/>
          <a:p>
            <a:fld id="{050BE226-0A7E-46A3-A384-6B8CEA913FC2}" type="slidenum">
              <a:rPr lang="en-US" smtClean="0"/>
              <a:t>1</a:t>
            </a:fld>
            <a:endParaRPr lang="en-US"/>
          </a:p>
        </p:txBody>
      </p:sp>
    </p:spTree>
    <p:extLst>
      <p:ext uri="{BB962C8B-B14F-4D97-AF65-F5344CB8AC3E}">
        <p14:creationId xmlns:p14="http://schemas.microsoft.com/office/powerpoint/2010/main" val="2134558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238"/>
            <a:ext cx="9144000" cy="1304637"/>
          </a:xfrm>
        </p:spPr>
        <p:txBody>
          <a:bodyPr>
            <a:normAutofit fontScale="90000"/>
          </a:bodyPr>
          <a:lstStyle/>
          <a:p>
            <a:r>
              <a:rPr lang="en-US" sz="4400" b="1" kern="1200" dirty="0">
                <a:solidFill>
                  <a:schemeClr val="tx1"/>
                </a:solidFill>
                <a:effectLst/>
                <a:latin typeface="Algerian" panose="04020705040A02060702" pitchFamily="82" charset="0"/>
              </a:rPr>
              <a:t>MANNER OF REJOICING IN THE LORD -1</a:t>
            </a:r>
            <a:br>
              <a:rPr lang="en-US" sz="4400" b="1" kern="1200" dirty="0">
                <a:solidFill>
                  <a:schemeClr val="tx1"/>
                </a:solidFill>
                <a:effectLst/>
                <a:latin typeface="Algerian" panose="04020705040A02060702" pitchFamily="82" charset="0"/>
              </a:rPr>
            </a:br>
            <a:r>
              <a:rPr lang="en-US" sz="4400" b="1" kern="1200" dirty="0">
                <a:solidFill>
                  <a:schemeClr val="tx1"/>
                </a:solidFill>
                <a:effectLst/>
                <a:latin typeface="Algerian" panose="04020705040A02060702" pitchFamily="82" charset="0"/>
              </a:rPr>
              <a:t>John 1:1-18</a:t>
            </a:r>
            <a:endParaRPr lang="en-US" dirty="0">
              <a:latin typeface="Algerian" panose="04020705040A02060702" pitchFamily="82" charset="0"/>
            </a:endParaRPr>
          </a:p>
        </p:txBody>
      </p:sp>
      <p:sp>
        <p:nvSpPr>
          <p:cNvPr id="3" name="Content Placeholder 2"/>
          <p:cNvSpPr>
            <a:spLocks noGrp="1"/>
          </p:cNvSpPr>
          <p:nvPr>
            <p:ph idx="1"/>
          </p:nvPr>
        </p:nvSpPr>
        <p:spPr>
          <a:xfrm>
            <a:off x="0" y="1600200"/>
            <a:ext cx="9144000" cy="4756150"/>
          </a:xfrm>
        </p:spPr>
        <p:txBody>
          <a:bodyPr>
            <a:normAutofit fontScale="55000" lnSpcReduction="20000"/>
          </a:bodyPr>
          <a:lstStyle/>
          <a:p>
            <a:r>
              <a:rPr lang="en-US" sz="6700" dirty="0"/>
              <a:t>By knowing the Living and Spoken </a:t>
            </a:r>
            <a:r>
              <a:rPr lang="en-US" sz="6700" b="1" dirty="0"/>
              <a:t>Word</a:t>
            </a:r>
            <a:r>
              <a:rPr lang="en-US" sz="6700" dirty="0"/>
              <a:t> of God: Jesus –v.1</a:t>
            </a:r>
          </a:p>
          <a:p>
            <a:pPr lvl="1"/>
            <a:r>
              <a:rPr lang="en-US" sz="5900" dirty="0"/>
              <a:t> Agent of Creation-Psalm 33:6</a:t>
            </a:r>
          </a:p>
          <a:p>
            <a:pPr lvl="1"/>
            <a:r>
              <a:rPr lang="en-US" sz="5900" dirty="0"/>
              <a:t> The Source of God’s message to us-Hosea 4:1</a:t>
            </a:r>
          </a:p>
          <a:p>
            <a:pPr lvl="1"/>
            <a:r>
              <a:rPr lang="en-US" sz="5900" dirty="0"/>
              <a:t> God’s Law/Standard of Holiness:-Psalm 119:1</a:t>
            </a:r>
          </a:p>
          <a:p>
            <a:pPr marL="457200" lvl="1" indent="0">
              <a:buNone/>
            </a:pPr>
            <a:endParaRPr lang="en-US" sz="5900" dirty="0"/>
          </a:p>
          <a:p>
            <a:r>
              <a:rPr lang="en-US" sz="6300" dirty="0"/>
              <a:t>By acknowledging that without God you are nothing – v.3 </a:t>
            </a:r>
          </a:p>
          <a:p>
            <a:pPr marL="0" indent="0">
              <a:buNone/>
            </a:pPr>
            <a:endParaRPr lang="en-US" sz="6300" dirty="0"/>
          </a:p>
          <a:p>
            <a:pPr marL="457200" lvl="1" indent="0">
              <a:buNone/>
            </a:pPr>
            <a:endParaRPr lang="en-US" dirty="0"/>
          </a:p>
        </p:txBody>
      </p:sp>
      <p:sp>
        <p:nvSpPr>
          <p:cNvPr id="4" name="Footer Placeholder 3"/>
          <p:cNvSpPr>
            <a:spLocks noGrp="1"/>
          </p:cNvSpPr>
          <p:nvPr>
            <p:ph type="ftr" sz="quarter" idx="11"/>
          </p:nvPr>
        </p:nvSpPr>
        <p:spPr/>
        <p:txBody>
          <a:bodyPr/>
          <a:lstStyle/>
          <a:p>
            <a:r>
              <a:rPr lang="en-GB"/>
              <a:t>Rejoice in the Lord: Rev Dr E. Aryee-Atta</a:t>
            </a:r>
            <a:endParaRPr lang="en-US"/>
          </a:p>
        </p:txBody>
      </p:sp>
      <p:sp>
        <p:nvSpPr>
          <p:cNvPr id="5" name="Slide Number Placeholder 4"/>
          <p:cNvSpPr>
            <a:spLocks noGrp="1"/>
          </p:cNvSpPr>
          <p:nvPr>
            <p:ph type="sldNum" sz="quarter" idx="12"/>
          </p:nvPr>
        </p:nvSpPr>
        <p:spPr/>
        <p:txBody>
          <a:bodyPr/>
          <a:lstStyle/>
          <a:p>
            <a:fld id="{050BE226-0A7E-46A3-A384-6B8CEA913FC2}" type="slidenum">
              <a:rPr lang="en-US" smtClean="0"/>
              <a:t>10</a:t>
            </a:fld>
            <a:endParaRPr lang="en-US"/>
          </a:p>
        </p:txBody>
      </p:sp>
    </p:spTree>
    <p:extLst>
      <p:ext uri="{BB962C8B-B14F-4D97-AF65-F5344CB8AC3E}">
        <p14:creationId xmlns:p14="http://schemas.microsoft.com/office/powerpoint/2010/main" val="131667397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CEC62-5D03-495B-BACC-CB5DC9DED2C9}"/>
              </a:ext>
            </a:extLst>
          </p:cNvPr>
          <p:cNvSpPr>
            <a:spLocks noGrp="1"/>
          </p:cNvSpPr>
          <p:nvPr>
            <p:ph type="title"/>
          </p:nvPr>
        </p:nvSpPr>
        <p:spPr>
          <a:xfrm>
            <a:off x="0" y="274638"/>
            <a:ext cx="9144000" cy="1143000"/>
          </a:xfrm>
        </p:spPr>
        <p:txBody>
          <a:bodyPr>
            <a:normAutofit fontScale="90000"/>
          </a:bodyPr>
          <a:lstStyle/>
          <a:p>
            <a:r>
              <a:rPr lang="en-US" b="1" dirty="0">
                <a:latin typeface="Algerian" panose="04020705040A02060702" pitchFamily="82" charset="0"/>
              </a:rPr>
              <a:t>MANNER OF REJOICING IN THE LORD-2</a:t>
            </a:r>
            <a:br>
              <a:rPr lang="en-US" b="1" dirty="0">
                <a:latin typeface="Algerian" panose="04020705040A02060702" pitchFamily="82" charset="0"/>
              </a:rPr>
            </a:br>
            <a:r>
              <a:rPr lang="en-US" b="1" dirty="0">
                <a:latin typeface="Algerian" panose="04020705040A02060702" pitchFamily="82" charset="0"/>
              </a:rPr>
              <a:t>John 1:1-18</a:t>
            </a:r>
            <a:endParaRPr lang="en-US" dirty="0"/>
          </a:p>
        </p:txBody>
      </p:sp>
      <p:sp>
        <p:nvSpPr>
          <p:cNvPr id="3" name="Content Placeholder 2">
            <a:extLst>
              <a:ext uri="{FF2B5EF4-FFF2-40B4-BE49-F238E27FC236}">
                <a16:creationId xmlns:a16="http://schemas.microsoft.com/office/drawing/2014/main" id="{3A0E9CDC-6B1C-4D12-82F2-E9D1C795A9EB}"/>
              </a:ext>
            </a:extLst>
          </p:cNvPr>
          <p:cNvSpPr>
            <a:spLocks noGrp="1"/>
          </p:cNvSpPr>
          <p:nvPr>
            <p:ph idx="1"/>
          </p:nvPr>
        </p:nvSpPr>
        <p:spPr>
          <a:xfrm>
            <a:off x="0" y="1828800"/>
            <a:ext cx="9144000" cy="4297363"/>
          </a:xfrm>
        </p:spPr>
        <p:txBody>
          <a:bodyPr>
            <a:normAutofit fontScale="55000" lnSpcReduction="20000"/>
          </a:bodyPr>
          <a:lstStyle/>
          <a:p>
            <a:r>
              <a:rPr lang="en-US" sz="5800" dirty="0"/>
              <a:t>By noting that the darkness will never overcome God’s light – v.5:</a:t>
            </a:r>
          </a:p>
          <a:p>
            <a:pPr lvl="1"/>
            <a:r>
              <a:rPr lang="en-US" sz="5500" dirty="0"/>
              <a:t>Jesus lights the path ahead of us so we can see…</a:t>
            </a:r>
          </a:p>
          <a:p>
            <a:pPr lvl="1"/>
            <a:r>
              <a:rPr lang="en-US" sz="5500" dirty="0"/>
              <a:t>He removes the darkness of sin from our lives</a:t>
            </a:r>
            <a:r>
              <a:rPr lang="en-US" sz="5900" dirty="0"/>
              <a:t>.</a:t>
            </a:r>
          </a:p>
          <a:p>
            <a:pPr marL="457200" lvl="1" indent="0">
              <a:buNone/>
            </a:pPr>
            <a:endParaRPr lang="en-US" sz="5900" dirty="0"/>
          </a:p>
          <a:p>
            <a:r>
              <a:rPr lang="en-US" sz="5800" dirty="0"/>
              <a:t>By allowing Christ to reflect </a:t>
            </a:r>
            <a:r>
              <a:rPr lang="en-US" sz="5100" dirty="0"/>
              <a:t>his light through you – v.8</a:t>
            </a:r>
          </a:p>
          <a:p>
            <a:pPr marL="0" indent="0">
              <a:buNone/>
            </a:pPr>
            <a:endParaRPr lang="en-US" sz="5100" dirty="0"/>
          </a:p>
          <a:p>
            <a:r>
              <a:rPr lang="en-US" sz="5800" dirty="0"/>
              <a:t>By Accepting Jesus Christ as </a:t>
            </a:r>
            <a:r>
              <a:rPr lang="en-US" sz="5800" dirty="0" err="1"/>
              <a:t>Saviour</a:t>
            </a:r>
            <a:r>
              <a:rPr lang="en-US" sz="5800" dirty="0"/>
              <a:t> and Lord of your life – v.12-13</a:t>
            </a:r>
          </a:p>
          <a:p>
            <a:endParaRPr lang="en-US" dirty="0"/>
          </a:p>
        </p:txBody>
      </p:sp>
      <p:sp>
        <p:nvSpPr>
          <p:cNvPr id="4" name="Footer Placeholder 3">
            <a:extLst>
              <a:ext uri="{FF2B5EF4-FFF2-40B4-BE49-F238E27FC236}">
                <a16:creationId xmlns:a16="http://schemas.microsoft.com/office/drawing/2014/main" id="{0840063C-09A3-4402-8017-6233D12F3F42}"/>
              </a:ext>
            </a:extLst>
          </p:cNvPr>
          <p:cNvSpPr>
            <a:spLocks noGrp="1"/>
          </p:cNvSpPr>
          <p:nvPr>
            <p:ph type="ftr" sz="quarter" idx="11"/>
          </p:nvPr>
        </p:nvSpPr>
        <p:spPr/>
        <p:txBody>
          <a:bodyPr/>
          <a:lstStyle/>
          <a:p>
            <a:r>
              <a:rPr lang="en-GB"/>
              <a:t>Rejoice in the Lord: Rev Dr E. Aryee-Atta</a:t>
            </a:r>
            <a:endParaRPr lang="en-US"/>
          </a:p>
        </p:txBody>
      </p:sp>
      <p:sp>
        <p:nvSpPr>
          <p:cNvPr id="5" name="Slide Number Placeholder 4">
            <a:extLst>
              <a:ext uri="{FF2B5EF4-FFF2-40B4-BE49-F238E27FC236}">
                <a16:creationId xmlns:a16="http://schemas.microsoft.com/office/drawing/2014/main" id="{98D93A26-C215-4241-B0AB-06D4A5CC28F9}"/>
              </a:ext>
            </a:extLst>
          </p:cNvPr>
          <p:cNvSpPr>
            <a:spLocks noGrp="1"/>
          </p:cNvSpPr>
          <p:nvPr>
            <p:ph type="sldNum" sz="quarter" idx="12"/>
          </p:nvPr>
        </p:nvSpPr>
        <p:spPr/>
        <p:txBody>
          <a:bodyPr/>
          <a:lstStyle/>
          <a:p>
            <a:fld id="{050BE226-0A7E-46A3-A384-6B8CEA913FC2}" type="slidenum">
              <a:rPr lang="en-US" smtClean="0"/>
              <a:t>11</a:t>
            </a:fld>
            <a:endParaRPr lang="en-US"/>
          </a:p>
        </p:txBody>
      </p:sp>
    </p:spTree>
    <p:extLst>
      <p:ext uri="{BB962C8B-B14F-4D97-AF65-F5344CB8AC3E}">
        <p14:creationId xmlns:p14="http://schemas.microsoft.com/office/powerpoint/2010/main" val="345915465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5B781-B35E-412F-8AAA-5A3A4E4E9DC4}"/>
              </a:ext>
            </a:extLst>
          </p:cNvPr>
          <p:cNvSpPr>
            <a:spLocks noGrp="1"/>
          </p:cNvSpPr>
          <p:nvPr>
            <p:ph type="title"/>
          </p:nvPr>
        </p:nvSpPr>
        <p:spPr/>
        <p:txBody>
          <a:bodyPr/>
          <a:lstStyle/>
          <a:p>
            <a:r>
              <a:rPr lang="en-US" b="1" dirty="0"/>
              <a:t>The Word Became Flesh</a:t>
            </a:r>
          </a:p>
        </p:txBody>
      </p:sp>
      <p:sp>
        <p:nvSpPr>
          <p:cNvPr id="3" name="Content Placeholder 2">
            <a:extLst>
              <a:ext uri="{FF2B5EF4-FFF2-40B4-BE49-F238E27FC236}">
                <a16:creationId xmlns:a16="http://schemas.microsoft.com/office/drawing/2014/main" id="{DB2F65F1-10BC-46D6-A59A-5C9F732670DF}"/>
              </a:ext>
            </a:extLst>
          </p:cNvPr>
          <p:cNvSpPr>
            <a:spLocks noGrp="1"/>
          </p:cNvSpPr>
          <p:nvPr>
            <p:ph idx="1"/>
          </p:nvPr>
        </p:nvSpPr>
        <p:spPr>
          <a:xfrm>
            <a:off x="0" y="1295400"/>
            <a:ext cx="9144000" cy="5060950"/>
          </a:xfrm>
        </p:spPr>
        <p:txBody>
          <a:bodyPr>
            <a:normAutofit/>
          </a:bodyPr>
          <a:lstStyle/>
          <a:p>
            <a:r>
              <a:rPr lang="en-US" b="1" dirty="0"/>
              <a:t>By becoming human, Christ became-John 1:14:</a:t>
            </a:r>
          </a:p>
          <a:p>
            <a:pPr lvl="1"/>
            <a:r>
              <a:rPr lang="en-US" dirty="0"/>
              <a:t>The Perfect Teacher – Php 2:5-11</a:t>
            </a:r>
          </a:p>
          <a:p>
            <a:pPr lvl="1"/>
            <a:r>
              <a:rPr lang="en-US" dirty="0"/>
              <a:t>The Perfect Example (Model) – 1 Peter 2:21</a:t>
            </a:r>
          </a:p>
          <a:p>
            <a:pPr lvl="1"/>
            <a:r>
              <a:rPr lang="en-US" dirty="0"/>
              <a:t>The Perfect Sacrifice for our sin – Col.1:15-23</a:t>
            </a:r>
          </a:p>
          <a:p>
            <a:pPr marL="457200" lvl="1" indent="0">
              <a:buNone/>
            </a:pPr>
            <a:endParaRPr lang="en-US" dirty="0"/>
          </a:p>
          <a:p>
            <a:r>
              <a:rPr lang="en-US" b="1" dirty="0"/>
              <a:t>Jesus Christ is the only begotten Son of God:</a:t>
            </a:r>
          </a:p>
          <a:p>
            <a:pPr lvl="1"/>
            <a:r>
              <a:rPr lang="en-US" dirty="0"/>
              <a:t> He was completely human and completely divine-Col2:9</a:t>
            </a:r>
          </a:p>
          <a:p>
            <a:pPr lvl="1"/>
            <a:r>
              <a:rPr lang="en-US" dirty="0"/>
              <a:t> He revealed God fully to humankind</a:t>
            </a:r>
          </a:p>
          <a:p>
            <a:pPr lvl="1"/>
            <a:r>
              <a:rPr lang="en-US" dirty="0"/>
              <a:t> Christ is the perfect expression of God in human form</a:t>
            </a:r>
          </a:p>
        </p:txBody>
      </p:sp>
      <p:sp>
        <p:nvSpPr>
          <p:cNvPr id="4" name="Footer Placeholder 3">
            <a:extLst>
              <a:ext uri="{FF2B5EF4-FFF2-40B4-BE49-F238E27FC236}">
                <a16:creationId xmlns:a16="http://schemas.microsoft.com/office/drawing/2014/main" id="{B07C9CEB-B7CF-4DBD-A22F-A4AA12C7380A}"/>
              </a:ext>
            </a:extLst>
          </p:cNvPr>
          <p:cNvSpPr>
            <a:spLocks noGrp="1"/>
          </p:cNvSpPr>
          <p:nvPr>
            <p:ph type="ftr" sz="quarter" idx="11"/>
          </p:nvPr>
        </p:nvSpPr>
        <p:spPr/>
        <p:txBody>
          <a:bodyPr/>
          <a:lstStyle/>
          <a:p>
            <a:r>
              <a:rPr lang="en-GB"/>
              <a:t>Rejoice in the Lord: Rev Dr E. Aryee-Atta</a:t>
            </a:r>
            <a:endParaRPr lang="en-US"/>
          </a:p>
        </p:txBody>
      </p:sp>
      <p:sp>
        <p:nvSpPr>
          <p:cNvPr id="5" name="Slide Number Placeholder 4">
            <a:extLst>
              <a:ext uri="{FF2B5EF4-FFF2-40B4-BE49-F238E27FC236}">
                <a16:creationId xmlns:a16="http://schemas.microsoft.com/office/drawing/2014/main" id="{35FE410B-D87C-4D5D-B95B-EBEF7078ED88}"/>
              </a:ext>
            </a:extLst>
          </p:cNvPr>
          <p:cNvSpPr>
            <a:spLocks noGrp="1"/>
          </p:cNvSpPr>
          <p:nvPr>
            <p:ph type="sldNum" sz="quarter" idx="12"/>
          </p:nvPr>
        </p:nvSpPr>
        <p:spPr/>
        <p:txBody>
          <a:bodyPr/>
          <a:lstStyle/>
          <a:p>
            <a:fld id="{050BE226-0A7E-46A3-A384-6B8CEA913FC2}" type="slidenum">
              <a:rPr lang="en-US" smtClean="0"/>
              <a:t>12</a:t>
            </a:fld>
            <a:endParaRPr lang="en-US"/>
          </a:p>
        </p:txBody>
      </p:sp>
    </p:spTree>
    <p:extLst>
      <p:ext uri="{BB962C8B-B14F-4D97-AF65-F5344CB8AC3E}">
        <p14:creationId xmlns:p14="http://schemas.microsoft.com/office/powerpoint/2010/main" val="120625825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6E9B0-0F7B-41B6-94E4-452932F18ECB}"/>
              </a:ext>
            </a:extLst>
          </p:cNvPr>
          <p:cNvSpPr>
            <a:spLocks noGrp="1"/>
          </p:cNvSpPr>
          <p:nvPr>
            <p:ph type="title"/>
          </p:nvPr>
        </p:nvSpPr>
        <p:spPr>
          <a:xfrm>
            <a:off x="457200" y="0"/>
            <a:ext cx="8229600" cy="1417638"/>
          </a:xfrm>
        </p:spPr>
        <p:txBody>
          <a:bodyPr>
            <a:normAutofit/>
          </a:bodyPr>
          <a:lstStyle/>
          <a:p>
            <a:r>
              <a:rPr lang="en-US" sz="4800" b="1" dirty="0"/>
              <a:t>The Law and Grace – John 1:17</a:t>
            </a:r>
          </a:p>
        </p:txBody>
      </p:sp>
      <p:graphicFrame>
        <p:nvGraphicFramePr>
          <p:cNvPr id="6" name="Table 6">
            <a:extLst>
              <a:ext uri="{FF2B5EF4-FFF2-40B4-BE49-F238E27FC236}">
                <a16:creationId xmlns:a16="http://schemas.microsoft.com/office/drawing/2014/main" id="{B6D8EED8-0A14-49D5-96FE-E36B5A2FBDE1}"/>
              </a:ext>
            </a:extLst>
          </p:cNvPr>
          <p:cNvGraphicFramePr>
            <a:graphicFrameLocks noGrp="1"/>
          </p:cNvGraphicFramePr>
          <p:nvPr>
            <p:ph idx="1"/>
            <p:extLst>
              <p:ext uri="{D42A27DB-BD31-4B8C-83A1-F6EECF244321}">
                <p14:modId xmlns:p14="http://schemas.microsoft.com/office/powerpoint/2010/main" val="4198170785"/>
              </p:ext>
            </p:extLst>
          </p:nvPr>
        </p:nvGraphicFramePr>
        <p:xfrm>
          <a:off x="0" y="1417638"/>
          <a:ext cx="9144000" cy="4769451"/>
        </p:xfrm>
        <a:graphic>
          <a:graphicData uri="http://schemas.openxmlformats.org/drawingml/2006/table">
            <a:tbl>
              <a:tblPr firstRow="1" bandRow="1">
                <a:tableStyleId>{5C22544A-7EE6-4342-B048-85BDC9FD1C3A}</a:tableStyleId>
              </a:tblPr>
              <a:tblGrid>
                <a:gridCol w="4572000">
                  <a:extLst>
                    <a:ext uri="{9D8B030D-6E8A-4147-A177-3AD203B41FA5}">
                      <a16:colId xmlns:a16="http://schemas.microsoft.com/office/drawing/2014/main" val="3463716378"/>
                    </a:ext>
                  </a:extLst>
                </a:gridCol>
                <a:gridCol w="4572000">
                  <a:extLst>
                    <a:ext uri="{9D8B030D-6E8A-4147-A177-3AD203B41FA5}">
                      <a16:colId xmlns:a16="http://schemas.microsoft.com/office/drawing/2014/main" val="589006448"/>
                    </a:ext>
                  </a:extLst>
                </a:gridCol>
              </a:tblGrid>
              <a:tr h="769142">
                <a:tc>
                  <a:txBody>
                    <a:bodyPr/>
                    <a:lstStyle/>
                    <a:p>
                      <a:pPr algn="ctr"/>
                      <a:r>
                        <a:rPr lang="en-US" sz="3200" dirty="0"/>
                        <a:t>Moses: The Law</a:t>
                      </a:r>
                    </a:p>
                  </a:txBody>
                  <a:tcPr/>
                </a:tc>
                <a:tc>
                  <a:txBody>
                    <a:bodyPr/>
                    <a:lstStyle/>
                    <a:p>
                      <a:pPr algn="ctr"/>
                      <a:r>
                        <a:rPr lang="en-US" sz="3200" dirty="0"/>
                        <a:t>Jesus Christ: Grace</a:t>
                      </a:r>
                    </a:p>
                  </a:txBody>
                  <a:tcPr/>
                </a:tc>
                <a:extLst>
                  <a:ext uri="{0D108BD9-81ED-4DB2-BD59-A6C34878D82A}">
                    <a16:rowId xmlns:a16="http://schemas.microsoft.com/office/drawing/2014/main" val="2944632731"/>
                  </a:ext>
                </a:extLst>
              </a:tr>
              <a:tr h="1136751">
                <a:tc>
                  <a:txBody>
                    <a:bodyPr/>
                    <a:lstStyle/>
                    <a:p>
                      <a:pPr algn="ctr"/>
                      <a:r>
                        <a:rPr lang="en-US" sz="3200" dirty="0"/>
                        <a:t>God’s law &amp; Justice</a:t>
                      </a:r>
                    </a:p>
                  </a:txBody>
                  <a:tcPr/>
                </a:tc>
                <a:tc>
                  <a:txBody>
                    <a:bodyPr/>
                    <a:lstStyle/>
                    <a:p>
                      <a:pPr algn="ctr"/>
                      <a:r>
                        <a:rPr lang="en-US" sz="3200" dirty="0"/>
                        <a:t>God’s Love, Mercy, Forgiveness</a:t>
                      </a:r>
                    </a:p>
                  </a:txBody>
                  <a:tcPr/>
                </a:tc>
                <a:extLst>
                  <a:ext uri="{0D108BD9-81ED-4DB2-BD59-A6C34878D82A}">
                    <a16:rowId xmlns:a16="http://schemas.microsoft.com/office/drawing/2014/main" val="2136540111"/>
                  </a:ext>
                </a:extLst>
              </a:tr>
              <a:tr h="410269">
                <a:tc>
                  <a:txBody>
                    <a:bodyPr/>
                    <a:lstStyle/>
                    <a:p>
                      <a:pPr algn="ctr"/>
                      <a:endParaRPr lang="en-US" sz="3200"/>
                    </a:p>
                  </a:txBody>
                  <a:tcPr/>
                </a:tc>
                <a:tc>
                  <a:txBody>
                    <a:bodyPr/>
                    <a:lstStyle/>
                    <a:p>
                      <a:pPr algn="ctr"/>
                      <a:endParaRPr lang="en-US" sz="3200"/>
                    </a:p>
                  </a:txBody>
                  <a:tcPr/>
                </a:tc>
                <a:extLst>
                  <a:ext uri="{0D108BD9-81ED-4DB2-BD59-A6C34878D82A}">
                    <a16:rowId xmlns:a16="http://schemas.microsoft.com/office/drawing/2014/main" val="3439395784"/>
                  </a:ext>
                </a:extLst>
              </a:tr>
              <a:tr h="936176">
                <a:tc>
                  <a:txBody>
                    <a:bodyPr/>
                    <a:lstStyle/>
                    <a:p>
                      <a:pPr algn="ctr"/>
                      <a:r>
                        <a:rPr lang="en-US" sz="3200" dirty="0"/>
                        <a:t>Giver of the Law</a:t>
                      </a:r>
                    </a:p>
                  </a:txBody>
                  <a:tcPr/>
                </a:tc>
                <a:tc>
                  <a:txBody>
                    <a:bodyPr/>
                    <a:lstStyle/>
                    <a:p>
                      <a:pPr algn="ctr"/>
                      <a:r>
                        <a:rPr lang="en-US" sz="3200" dirty="0"/>
                        <a:t>Fulfillment of the Law</a:t>
                      </a:r>
                    </a:p>
                  </a:txBody>
                  <a:tcPr/>
                </a:tc>
                <a:extLst>
                  <a:ext uri="{0D108BD9-81ED-4DB2-BD59-A6C34878D82A}">
                    <a16:rowId xmlns:a16="http://schemas.microsoft.com/office/drawing/2014/main" val="2100456305"/>
                  </a:ext>
                </a:extLst>
              </a:tr>
              <a:tr h="335280">
                <a:tc>
                  <a:txBody>
                    <a:bodyPr/>
                    <a:lstStyle/>
                    <a:p>
                      <a:pPr algn="ctr"/>
                      <a:endParaRPr lang="en-US" sz="3200"/>
                    </a:p>
                  </a:txBody>
                  <a:tcPr/>
                </a:tc>
                <a:tc>
                  <a:txBody>
                    <a:bodyPr/>
                    <a:lstStyle/>
                    <a:p>
                      <a:pPr algn="ctr"/>
                      <a:endParaRPr lang="en-US" sz="3200" dirty="0"/>
                    </a:p>
                  </a:txBody>
                  <a:tcPr/>
                </a:tc>
                <a:extLst>
                  <a:ext uri="{0D108BD9-81ED-4DB2-BD59-A6C34878D82A}">
                    <a16:rowId xmlns:a16="http://schemas.microsoft.com/office/drawing/2014/main" val="799734538"/>
                  </a:ext>
                </a:extLst>
              </a:tr>
              <a:tr h="769142">
                <a:tc>
                  <a:txBody>
                    <a:bodyPr/>
                    <a:lstStyle/>
                    <a:p>
                      <a:pPr algn="ctr"/>
                      <a:r>
                        <a:rPr lang="en-US" sz="3200" dirty="0"/>
                        <a:t>Nature and Will </a:t>
                      </a:r>
                      <a:r>
                        <a:rPr lang="en-US" sz="3200" b="1" dirty="0"/>
                        <a:t>revealed</a:t>
                      </a:r>
                    </a:p>
                  </a:txBody>
                  <a:tcPr/>
                </a:tc>
                <a:tc>
                  <a:txBody>
                    <a:bodyPr/>
                    <a:lstStyle/>
                    <a:p>
                      <a:pPr algn="ctr"/>
                      <a:r>
                        <a:rPr lang="en-US" sz="3200" dirty="0"/>
                        <a:t>Nature and Will </a:t>
                      </a:r>
                      <a:r>
                        <a:rPr lang="en-US" sz="3200" b="1" dirty="0"/>
                        <a:t>fulfilled</a:t>
                      </a:r>
                    </a:p>
                  </a:txBody>
                  <a:tcPr/>
                </a:tc>
                <a:extLst>
                  <a:ext uri="{0D108BD9-81ED-4DB2-BD59-A6C34878D82A}">
                    <a16:rowId xmlns:a16="http://schemas.microsoft.com/office/drawing/2014/main" val="1858694329"/>
                  </a:ext>
                </a:extLst>
              </a:tr>
            </a:tbl>
          </a:graphicData>
        </a:graphic>
      </p:graphicFrame>
      <p:sp>
        <p:nvSpPr>
          <p:cNvPr id="4" name="Footer Placeholder 3">
            <a:extLst>
              <a:ext uri="{FF2B5EF4-FFF2-40B4-BE49-F238E27FC236}">
                <a16:creationId xmlns:a16="http://schemas.microsoft.com/office/drawing/2014/main" id="{49EAB91E-4174-4487-A4F5-43F43B321014}"/>
              </a:ext>
            </a:extLst>
          </p:cNvPr>
          <p:cNvSpPr>
            <a:spLocks noGrp="1"/>
          </p:cNvSpPr>
          <p:nvPr>
            <p:ph type="ftr" sz="quarter" idx="11"/>
          </p:nvPr>
        </p:nvSpPr>
        <p:spPr/>
        <p:txBody>
          <a:bodyPr/>
          <a:lstStyle/>
          <a:p>
            <a:r>
              <a:rPr lang="en-GB"/>
              <a:t>Rejoice in the Lord: Rev Dr E. Aryee-Atta</a:t>
            </a:r>
            <a:endParaRPr lang="en-US"/>
          </a:p>
        </p:txBody>
      </p:sp>
      <p:sp>
        <p:nvSpPr>
          <p:cNvPr id="5" name="Slide Number Placeholder 4">
            <a:extLst>
              <a:ext uri="{FF2B5EF4-FFF2-40B4-BE49-F238E27FC236}">
                <a16:creationId xmlns:a16="http://schemas.microsoft.com/office/drawing/2014/main" id="{AD094842-1132-4935-A4E9-45F1F4C85749}"/>
              </a:ext>
            </a:extLst>
          </p:cNvPr>
          <p:cNvSpPr>
            <a:spLocks noGrp="1"/>
          </p:cNvSpPr>
          <p:nvPr>
            <p:ph type="sldNum" sz="quarter" idx="12"/>
          </p:nvPr>
        </p:nvSpPr>
        <p:spPr/>
        <p:txBody>
          <a:bodyPr/>
          <a:lstStyle/>
          <a:p>
            <a:fld id="{050BE226-0A7E-46A3-A384-6B8CEA913FC2}" type="slidenum">
              <a:rPr lang="en-US" smtClean="0"/>
              <a:t>13</a:t>
            </a:fld>
            <a:endParaRPr lang="en-US"/>
          </a:p>
        </p:txBody>
      </p:sp>
    </p:spTree>
    <p:extLst>
      <p:ext uri="{BB962C8B-B14F-4D97-AF65-F5344CB8AC3E}">
        <p14:creationId xmlns:p14="http://schemas.microsoft.com/office/powerpoint/2010/main" val="410701541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sz="4400" b="1" kern="1200" dirty="0">
                <a:solidFill>
                  <a:schemeClr val="tx1"/>
                </a:solidFill>
                <a:effectLst/>
                <a:latin typeface="Algerian" panose="04020705040A02060702" pitchFamily="82" charset="0"/>
              </a:rPr>
              <a:t>The Reason for Rejoicing </a:t>
            </a:r>
            <a:br>
              <a:rPr lang="en-US" sz="4400" b="1" kern="1200" dirty="0">
                <a:solidFill>
                  <a:schemeClr val="tx1"/>
                </a:solidFill>
                <a:effectLst/>
                <a:latin typeface="Algerian" panose="04020705040A02060702" pitchFamily="82" charset="0"/>
              </a:rPr>
            </a:br>
            <a:r>
              <a:rPr lang="en-US" sz="4400" b="1" kern="1200" dirty="0">
                <a:solidFill>
                  <a:schemeClr val="tx1"/>
                </a:solidFill>
                <a:effectLst/>
                <a:latin typeface="Algerian" panose="04020705040A02060702" pitchFamily="82" charset="0"/>
              </a:rPr>
              <a:t>in Your Salvation – eph.1:3-14</a:t>
            </a:r>
            <a:endParaRPr lang="en-US" dirty="0">
              <a:latin typeface="Algerian" panose="04020705040A02060702" pitchFamily="82" charset="0"/>
            </a:endParaRPr>
          </a:p>
        </p:txBody>
      </p:sp>
      <p:sp>
        <p:nvSpPr>
          <p:cNvPr id="3" name="Content Placeholder 2"/>
          <p:cNvSpPr>
            <a:spLocks noGrp="1"/>
          </p:cNvSpPr>
          <p:nvPr>
            <p:ph idx="1"/>
          </p:nvPr>
        </p:nvSpPr>
        <p:spPr>
          <a:xfrm>
            <a:off x="0" y="1143000"/>
            <a:ext cx="9144000" cy="4983163"/>
          </a:xfrm>
        </p:spPr>
        <p:txBody>
          <a:bodyPr>
            <a:normAutofit fontScale="92500"/>
          </a:bodyPr>
          <a:lstStyle/>
          <a:p>
            <a:pPr>
              <a:lnSpc>
                <a:spcPct val="200000"/>
              </a:lnSpc>
              <a:spcBef>
                <a:spcPts val="0"/>
              </a:spcBef>
            </a:pPr>
            <a:r>
              <a:rPr lang="en-US" dirty="0"/>
              <a:t>In Christ we have forgiveness… /redemption</a:t>
            </a:r>
            <a:r>
              <a:rPr lang="en-US" sz="2800" dirty="0"/>
              <a:t>–v.7</a:t>
            </a:r>
          </a:p>
          <a:p>
            <a:pPr>
              <a:lnSpc>
                <a:spcPct val="200000"/>
              </a:lnSpc>
              <a:spcBef>
                <a:spcPts val="0"/>
              </a:spcBef>
            </a:pPr>
            <a:r>
              <a:rPr lang="en-US" dirty="0"/>
              <a:t>God had made known to us the mystery of his will-v.9</a:t>
            </a:r>
          </a:p>
          <a:p>
            <a:pPr>
              <a:lnSpc>
                <a:spcPct val="200000"/>
              </a:lnSpc>
              <a:spcBef>
                <a:spcPts val="0"/>
              </a:spcBef>
            </a:pPr>
            <a:r>
              <a:rPr lang="en-US" dirty="0"/>
              <a:t>We have obtained inheritance through Christ – v.11</a:t>
            </a:r>
          </a:p>
          <a:p>
            <a:pPr>
              <a:lnSpc>
                <a:spcPct val="200000"/>
              </a:lnSpc>
              <a:spcBef>
                <a:spcPts val="0"/>
              </a:spcBef>
            </a:pPr>
            <a:r>
              <a:rPr lang="en-US" dirty="0"/>
              <a:t>We were sealed with the Holy Spirit of Promise – v.13</a:t>
            </a:r>
          </a:p>
          <a:p>
            <a:pPr>
              <a:lnSpc>
                <a:spcPct val="110000"/>
              </a:lnSpc>
              <a:spcBef>
                <a:spcPts val="0"/>
              </a:spcBef>
            </a:pPr>
            <a:r>
              <a:rPr lang="en-US" dirty="0"/>
              <a:t>The Holy Spirit is the guarantee of our inheritance until the redemption of the purchased possession – v.14</a:t>
            </a:r>
          </a:p>
          <a:p>
            <a:pPr marL="0" indent="0">
              <a:buNone/>
            </a:pPr>
            <a:endParaRPr lang="en-US" dirty="0"/>
          </a:p>
        </p:txBody>
      </p:sp>
      <p:sp>
        <p:nvSpPr>
          <p:cNvPr id="4" name="Footer Placeholder 3"/>
          <p:cNvSpPr>
            <a:spLocks noGrp="1"/>
          </p:cNvSpPr>
          <p:nvPr>
            <p:ph type="ftr" sz="quarter" idx="11"/>
          </p:nvPr>
        </p:nvSpPr>
        <p:spPr/>
        <p:txBody>
          <a:bodyPr/>
          <a:lstStyle/>
          <a:p>
            <a:r>
              <a:rPr lang="en-GB" dirty="0"/>
              <a:t>Rejoice in the Lord: Rev Dr E. Aryee-Atta</a:t>
            </a:r>
            <a:endParaRPr lang="en-US" dirty="0"/>
          </a:p>
        </p:txBody>
      </p:sp>
      <p:sp>
        <p:nvSpPr>
          <p:cNvPr id="5" name="Slide Number Placeholder 4"/>
          <p:cNvSpPr>
            <a:spLocks noGrp="1"/>
          </p:cNvSpPr>
          <p:nvPr>
            <p:ph type="sldNum" sz="quarter" idx="12"/>
          </p:nvPr>
        </p:nvSpPr>
        <p:spPr/>
        <p:txBody>
          <a:bodyPr/>
          <a:lstStyle/>
          <a:p>
            <a:fld id="{050BE226-0A7E-46A3-A384-6B8CEA913FC2}" type="slidenum">
              <a:rPr lang="en-US" smtClean="0"/>
              <a:t>14</a:t>
            </a:fld>
            <a:endParaRPr lang="en-US"/>
          </a:p>
        </p:txBody>
      </p:sp>
    </p:spTree>
    <p:extLst>
      <p:ext uri="{BB962C8B-B14F-4D97-AF65-F5344CB8AC3E}">
        <p14:creationId xmlns:p14="http://schemas.microsoft.com/office/powerpoint/2010/main" val="345903773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19200"/>
          </a:xfrm>
        </p:spPr>
        <p:txBody>
          <a:bodyPr>
            <a:normAutofit/>
          </a:bodyPr>
          <a:lstStyle/>
          <a:p>
            <a:r>
              <a:rPr lang="en-US" sz="4800" b="1" dirty="0">
                <a:latin typeface="Algerian" panose="04020705040A02060702" pitchFamily="82" charset="0"/>
              </a:rPr>
              <a:t>CONCLUSION</a:t>
            </a:r>
          </a:p>
        </p:txBody>
      </p:sp>
      <p:sp>
        <p:nvSpPr>
          <p:cNvPr id="3" name="Content Placeholder 2"/>
          <p:cNvSpPr>
            <a:spLocks noGrp="1"/>
          </p:cNvSpPr>
          <p:nvPr>
            <p:ph idx="1"/>
          </p:nvPr>
        </p:nvSpPr>
        <p:spPr>
          <a:xfrm>
            <a:off x="0" y="1219200"/>
            <a:ext cx="9144000" cy="4906963"/>
          </a:xfrm>
          <a:prstGeom prst="rect">
            <a:avLst/>
          </a:prstGeom>
        </p:spPr>
        <p:txBody>
          <a:bodyPr/>
          <a:lstStyle/>
          <a:p>
            <a:r>
              <a:rPr lang="en-US" b="1" i="1" dirty="0"/>
              <a:t>Acts 3:19</a:t>
            </a:r>
            <a:r>
              <a:rPr lang="en-US" i="1" dirty="0"/>
              <a:t> - “</a:t>
            </a:r>
            <a:r>
              <a:rPr lang="en-US" b="1" i="1" dirty="0"/>
              <a:t>...</a:t>
            </a:r>
            <a:r>
              <a:rPr lang="en-US" i="1" dirty="0"/>
              <a:t>repent and return, so that your sins may be wiped away, in order that times of refreshing may come from the presence of the Lord" </a:t>
            </a:r>
          </a:p>
          <a:p>
            <a:pPr marL="0" indent="0">
              <a:buNone/>
            </a:pPr>
            <a:endParaRPr lang="en-US" dirty="0"/>
          </a:p>
          <a:p>
            <a:r>
              <a:rPr lang="en-US" dirty="0"/>
              <a:t>You may feel so guilty about your past that you think God can never forgive or accept you.</a:t>
            </a:r>
          </a:p>
          <a:p>
            <a:endParaRPr lang="en-US" dirty="0"/>
          </a:p>
          <a:p>
            <a:r>
              <a:rPr lang="en-US" dirty="0"/>
              <a:t>Rejoice for the Lord delivers.</a:t>
            </a:r>
          </a:p>
          <a:p>
            <a:pPr marL="0" indent="0">
              <a:buNone/>
            </a:pPr>
            <a:endParaRPr lang="en-US" dirty="0"/>
          </a:p>
        </p:txBody>
      </p:sp>
      <p:sp>
        <p:nvSpPr>
          <p:cNvPr id="4" name="Footer Placeholder 3"/>
          <p:cNvSpPr>
            <a:spLocks noGrp="1"/>
          </p:cNvSpPr>
          <p:nvPr>
            <p:ph type="ftr" sz="quarter" idx="11"/>
          </p:nvPr>
        </p:nvSpPr>
        <p:spPr/>
        <p:txBody>
          <a:bodyPr/>
          <a:lstStyle/>
          <a:p>
            <a:r>
              <a:rPr lang="en-GB"/>
              <a:t>Rejoice in the Lord: Rev Dr E. Aryee-Atta</a:t>
            </a:r>
            <a:endParaRPr lang="en-US"/>
          </a:p>
        </p:txBody>
      </p:sp>
      <p:sp>
        <p:nvSpPr>
          <p:cNvPr id="5" name="Slide Number Placeholder 4"/>
          <p:cNvSpPr>
            <a:spLocks noGrp="1"/>
          </p:cNvSpPr>
          <p:nvPr>
            <p:ph type="sldNum" sz="quarter" idx="12"/>
          </p:nvPr>
        </p:nvSpPr>
        <p:spPr/>
        <p:txBody>
          <a:bodyPr/>
          <a:lstStyle/>
          <a:p>
            <a:fld id="{050BE226-0A7E-46A3-A384-6B8CEA913FC2}" type="slidenum">
              <a:rPr lang="en-US" smtClean="0"/>
              <a:t>15</a:t>
            </a:fld>
            <a:endParaRPr lang="en-US"/>
          </a:p>
        </p:txBody>
      </p:sp>
    </p:spTree>
    <p:extLst>
      <p:ext uri="{BB962C8B-B14F-4D97-AF65-F5344CB8AC3E}">
        <p14:creationId xmlns:p14="http://schemas.microsoft.com/office/powerpoint/2010/main" val="400991307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067800" cy="1477962"/>
          </a:xfrm>
        </p:spPr>
        <p:txBody>
          <a:bodyPr>
            <a:normAutofit fontScale="90000"/>
          </a:bodyPr>
          <a:lstStyle/>
          <a:p>
            <a:r>
              <a:rPr lang="en-US" b="1" dirty="0">
                <a:latin typeface="Algerian" panose="04020705040A02060702" pitchFamily="82" charset="0"/>
              </a:rPr>
              <a:t>SONG: REJOICE IN THE LORD ALWAYS</a:t>
            </a:r>
            <a:br>
              <a:rPr lang="en-US" b="1" dirty="0"/>
            </a:br>
            <a:r>
              <a:rPr lang="en-US" b="1" dirty="0"/>
              <a:t>1Thessalonians 5:16</a:t>
            </a:r>
          </a:p>
        </p:txBody>
      </p:sp>
      <p:sp>
        <p:nvSpPr>
          <p:cNvPr id="3" name="Content Placeholder 2"/>
          <p:cNvSpPr>
            <a:spLocks noGrp="1"/>
          </p:cNvSpPr>
          <p:nvPr>
            <p:ph idx="1"/>
          </p:nvPr>
        </p:nvSpPr>
        <p:spPr>
          <a:xfrm>
            <a:off x="0" y="1981200"/>
            <a:ext cx="9144000" cy="4144963"/>
          </a:xfrm>
        </p:spPr>
        <p:txBody>
          <a:bodyPr/>
          <a:lstStyle/>
          <a:p>
            <a:pPr marL="0" indent="0" algn="ctr">
              <a:buNone/>
            </a:pPr>
            <a:r>
              <a:rPr lang="en-US" dirty="0"/>
              <a:t>Rejoice in the Lord always, And again I say rejoice;</a:t>
            </a:r>
          </a:p>
          <a:p>
            <a:pPr marL="0" indent="0" algn="ctr">
              <a:buNone/>
            </a:pPr>
            <a:r>
              <a:rPr lang="en-US" dirty="0"/>
              <a:t>Rejoice in the Lord always, And again I say rejoice;</a:t>
            </a:r>
          </a:p>
          <a:p>
            <a:pPr marL="0" indent="0" algn="ctr">
              <a:buNone/>
            </a:pPr>
            <a:endParaRPr lang="en-US" dirty="0"/>
          </a:p>
          <a:p>
            <a:pPr marL="0" indent="0" algn="ctr">
              <a:buNone/>
            </a:pPr>
            <a:r>
              <a:rPr lang="en-US" dirty="0"/>
              <a:t>Rejoice, rejoice, and again I say rejoice;</a:t>
            </a:r>
          </a:p>
          <a:p>
            <a:pPr marL="0" indent="0" algn="ctr">
              <a:buNone/>
            </a:pPr>
            <a:r>
              <a:rPr lang="en-US" dirty="0"/>
              <a:t>Rejoice, rejoice and again I say rejoice;</a:t>
            </a:r>
          </a:p>
          <a:p>
            <a:pPr marL="0" indent="0">
              <a:buNone/>
            </a:pPr>
            <a:endParaRPr lang="en-US" dirty="0"/>
          </a:p>
        </p:txBody>
      </p:sp>
      <p:sp>
        <p:nvSpPr>
          <p:cNvPr id="4" name="Footer Placeholder 3"/>
          <p:cNvSpPr>
            <a:spLocks noGrp="1"/>
          </p:cNvSpPr>
          <p:nvPr>
            <p:ph type="ftr" sz="quarter" idx="11"/>
          </p:nvPr>
        </p:nvSpPr>
        <p:spPr/>
        <p:txBody>
          <a:bodyPr/>
          <a:lstStyle/>
          <a:p>
            <a:r>
              <a:rPr lang="en-GB"/>
              <a:t>Rejoice in the Lord: Rev Dr E. Aryee-Atta</a:t>
            </a:r>
            <a:endParaRPr lang="en-US"/>
          </a:p>
        </p:txBody>
      </p:sp>
      <p:sp>
        <p:nvSpPr>
          <p:cNvPr id="5" name="Slide Number Placeholder 4"/>
          <p:cNvSpPr>
            <a:spLocks noGrp="1"/>
          </p:cNvSpPr>
          <p:nvPr>
            <p:ph type="sldNum" sz="quarter" idx="12"/>
          </p:nvPr>
        </p:nvSpPr>
        <p:spPr/>
        <p:txBody>
          <a:bodyPr/>
          <a:lstStyle/>
          <a:p>
            <a:fld id="{050BE226-0A7E-46A3-A384-6B8CEA913FC2}" type="slidenum">
              <a:rPr lang="en-US" smtClean="0"/>
              <a:t>16</a:t>
            </a:fld>
            <a:endParaRPr lang="en-US"/>
          </a:p>
        </p:txBody>
      </p:sp>
    </p:spTree>
    <p:extLst>
      <p:ext uri="{BB962C8B-B14F-4D97-AF65-F5344CB8AC3E}">
        <p14:creationId xmlns:p14="http://schemas.microsoft.com/office/powerpoint/2010/main" val="40630883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a:latin typeface="Algerian" panose="04020705040A02060702" pitchFamily="82" charset="0"/>
              </a:rPr>
              <a:t>Introduction</a:t>
            </a:r>
          </a:p>
        </p:txBody>
      </p:sp>
      <p:sp>
        <p:nvSpPr>
          <p:cNvPr id="3" name="Content Placeholder 2"/>
          <p:cNvSpPr>
            <a:spLocks noGrp="1"/>
          </p:cNvSpPr>
          <p:nvPr>
            <p:ph idx="1"/>
          </p:nvPr>
        </p:nvSpPr>
        <p:spPr>
          <a:xfrm>
            <a:off x="228600" y="1066800"/>
            <a:ext cx="8686800" cy="5059363"/>
          </a:xfrm>
          <a:prstGeom prst="rect">
            <a:avLst/>
          </a:prstGeom>
        </p:spPr>
        <p:txBody>
          <a:bodyPr>
            <a:normAutofit/>
          </a:bodyPr>
          <a:lstStyle/>
          <a:p>
            <a:pPr lvl="0" algn="just"/>
            <a:r>
              <a:rPr lang="en-US" b="1" dirty="0"/>
              <a:t>Occasion: </a:t>
            </a:r>
            <a:r>
              <a:rPr lang="en-US" b="1" i="1" dirty="0"/>
              <a:t>Covenant Sunday</a:t>
            </a:r>
          </a:p>
          <a:p>
            <a:pPr lvl="0" algn="just"/>
            <a:r>
              <a:rPr lang="en-US" b="1" dirty="0"/>
              <a:t>Theme: </a:t>
            </a:r>
            <a:r>
              <a:rPr lang="en-US" b="1" i="1" dirty="0"/>
              <a:t>“Rejoice! The </a:t>
            </a:r>
            <a:r>
              <a:rPr lang="en-US" b="1" i="1"/>
              <a:t>Lord Delivers”</a:t>
            </a:r>
            <a:endParaRPr lang="en-US" b="1" i="1" dirty="0"/>
          </a:p>
          <a:p>
            <a:pPr marL="0" lvl="0" indent="0" algn="just">
              <a:buNone/>
            </a:pPr>
            <a:endParaRPr lang="en-US" dirty="0"/>
          </a:p>
          <a:p>
            <a:pPr lvl="0" algn="just"/>
            <a:r>
              <a:rPr lang="en-US" dirty="0"/>
              <a:t>We must rejoice in the Lord because:</a:t>
            </a:r>
          </a:p>
          <a:p>
            <a:pPr lvl="1" algn="just"/>
            <a:r>
              <a:rPr lang="en-US" dirty="0"/>
              <a:t>He is the one who has saved and preserved our lives. </a:t>
            </a:r>
          </a:p>
          <a:p>
            <a:pPr lvl="1" algn="just"/>
            <a:r>
              <a:rPr lang="en-US" dirty="0"/>
              <a:t>The Lord is Mighty to deliver (Zephaniah 3:17).</a:t>
            </a:r>
          </a:p>
          <a:p>
            <a:pPr lvl="1" algn="just"/>
            <a:r>
              <a:rPr lang="en-US" dirty="0"/>
              <a:t>The hears the prayer/cries of his people.</a:t>
            </a:r>
            <a:endParaRPr lang="en-US" sz="2400" dirty="0"/>
          </a:p>
          <a:p>
            <a:pPr marL="0" indent="0">
              <a:buNone/>
            </a:pPr>
            <a:r>
              <a:rPr lang="en-US" dirty="0"/>
              <a:t> </a:t>
            </a:r>
          </a:p>
        </p:txBody>
      </p:sp>
      <p:sp>
        <p:nvSpPr>
          <p:cNvPr id="4" name="Footer Placeholder 3"/>
          <p:cNvSpPr>
            <a:spLocks noGrp="1"/>
          </p:cNvSpPr>
          <p:nvPr>
            <p:ph type="ftr" sz="quarter" idx="11"/>
          </p:nvPr>
        </p:nvSpPr>
        <p:spPr/>
        <p:txBody>
          <a:bodyPr/>
          <a:lstStyle/>
          <a:p>
            <a:r>
              <a:rPr lang="en-GB"/>
              <a:t>Rejoice in the Lord: Rev Dr E. Aryee-Atta</a:t>
            </a:r>
            <a:endParaRPr lang="en-US"/>
          </a:p>
        </p:txBody>
      </p:sp>
      <p:sp>
        <p:nvSpPr>
          <p:cNvPr id="5" name="Slide Number Placeholder 4"/>
          <p:cNvSpPr>
            <a:spLocks noGrp="1"/>
          </p:cNvSpPr>
          <p:nvPr>
            <p:ph type="sldNum" sz="quarter" idx="12"/>
          </p:nvPr>
        </p:nvSpPr>
        <p:spPr/>
        <p:txBody>
          <a:bodyPr/>
          <a:lstStyle/>
          <a:p>
            <a:fld id="{050BE226-0A7E-46A3-A384-6B8CEA913FC2}" type="slidenum">
              <a:rPr lang="en-US" smtClean="0"/>
              <a:t>2</a:t>
            </a:fld>
            <a:endParaRPr lang="en-US"/>
          </a:p>
        </p:txBody>
      </p:sp>
    </p:spTree>
    <p:extLst>
      <p:ext uri="{BB962C8B-B14F-4D97-AF65-F5344CB8AC3E}">
        <p14:creationId xmlns:p14="http://schemas.microsoft.com/office/powerpoint/2010/main" val="340896669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lgerian" panose="04020705040A02060702" pitchFamily="82" charset="0"/>
              </a:rPr>
              <a:t>Outline</a:t>
            </a:r>
            <a:r>
              <a:rPr lang="en-US" b="1" baseline="0" dirty="0">
                <a:latin typeface="Algerian" panose="04020705040A02060702" pitchFamily="82" charset="0"/>
              </a:rPr>
              <a:t> of Sermon</a:t>
            </a:r>
            <a:endParaRPr lang="en-US" b="1" dirty="0">
              <a:latin typeface="Algerian" panose="04020705040A02060702" pitchFamily="82" charset="0"/>
            </a:endParaRPr>
          </a:p>
        </p:txBody>
      </p:sp>
      <p:sp>
        <p:nvSpPr>
          <p:cNvPr id="3" name="Content Placeholder 2"/>
          <p:cNvSpPr>
            <a:spLocks noGrp="1"/>
          </p:cNvSpPr>
          <p:nvPr>
            <p:ph idx="1"/>
          </p:nvPr>
        </p:nvSpPr>
        <p:spPr>
          <a:xfrm>
            <a:off x="0" y="1600200"/>
            <a:ext cx="9144000" cy="4525963"/>
          </a:xfrm>
        </p:spPr>
        <p:txBody>
          <a:bodyPr>
            <a:normAutofit/>
          </a:bodyPr>
          <a:lstStyle/>
          <a:p>
            <a:r>
              <a:rPr lang="en-US" dirty="0"/>
              <a:t>Meaning of Key Words</a:t>
            </a:r>
          </a:p>
          <a:p>
            <a:pPr marL="0" indent="0">
              <a:buNone/>
            </a:pPr>
            <a:endParaRPr lang="en-US" dirty="0"/>
          </a:p>
          <a:p>
            <a:r>
              <a:rPr lang="en-US" dirty="0"/>
              <a:t>Motivation for Rejoicing in Lord</a:t>
            </a:r>
          </a:p>
          <a:p>
            <a:endParaRPr lang="en-US" dirty="0"/>
          </a:p>
          <a:p>
            <a: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kern="1200" dirty="0">
                <a:solidFill>
                  <a:schemeClr val="tx1"/>
                </a:solidFill>
                <a:effectLst/>
                <a:latin typeface="+mn-lt"/>
                <a:ea typeface="+mn-ea"/>
                <a:cs typeface="+mn-cs"/>
              </a:rPr>
              <a:t>Methods of Manifesting our Joy in the Lord</a:t>
            </a:r>
            <a:endParaRPr lang="en-US" sz="3200" dirty="0">
              <a:effectLst/>
            </a:endParaRPr>
          </a:p>
          <a:p>
            <a:pPr marL="0" indent="0">
              <a:buNone/>
            </a:pPr>
            <a:endParaRPr lang="en-US" dirty="0"/>
          </a:p>
          <a:p>
            <a:r>
              <a:rPr lang="en-US" dirty="0"/>
              <a:t>Manner of Rejoicing in the Lord</a:t>
            </a:r>
          </a:p>
          <a:p>
            <a:pPr marL="0" indent="0">
              <a:buNone/>
            </a:pPr>
            <a:endParaRPr lang="en-US" dirty="0"/>
          </a:p>
        </p:txBody>
      </p:sp>
      <p:sp>
        <p:nvSpPr>
          <p:cNvPr id="4" name="Footer Placeholder 3"/>
          <p:cNvSpPr>
            <a:spLocks noGrp="1"/>
          </p:cNvSpPr>
          <p:nvPr>
            <p:ph type="ftr" sz="quarter" idx="11"/>
          </p:nvPr>
        </p:nvSpPr>
        <p:spPr/>
        <p:txBody>
          <a:bodyPr/>
          <a:lstStyle/>
          <a:p>
            <a:r>
              <a:rPr lang="en-GB"/>
              <a:t>Rejoice in the Lord: Rev Dr E. Aryee-Atta</a:t>
            </a:r>
            <a:endParaRPr lang="en-US"/>
          </a:p>
        </p:txBody>
      </p:sp>
      <p:sp>
        <p:nvSpPr>
          <p:cNvPr id="5" name="Slide Number Placeholder 4"/>
          <p:cNvSpPr>
            <a:spLocks noGrp="1"/>
          </p:cNvSpPr>
          <p:nvPr>
            <p:ph type="sldNum" sz="quarter" idx="12"/>
          </p:nvPr>
        </p:nvSpPr>
        <p:spPr/>
        <p:txBody>
          <a:bodyPr/>
          <a:lstStyle/>
          <a:p>
            <a:fld id="{050BE226-0A7E-46A3-A384-6B8CEA913FC2}" type="slidenum">
              <a:rPr lang="en-US" smtClean="0"/>
              <a:t>3</a:t>
            </a:fld>
            <a:endParaRPr lang="en-US"/>
          </a:p>
        </p:txBody>
      </p:sp>
    </p:spTree>
    <p:extLst>
      <p:ext uri="{BB962C8B-B14F-4D97-AF65-F5344CB8AC3E}">
        <p14:creationId xmlns:p14="http://schemas.microsoft.com/office/powerpoint/2010/main" val="253853865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marR="0" indent="0" algn="ctr" defTabSz="914400" rtl="0" eaLnBrk="1" fontAlgn="auto" latinLnBrk="0" hangingPunct="1">
              <a:lnSpc>
                <a:spcPct val="100000"/>
              </a:lnSpc>
              <a:spcBef>
                <a:spcPct val="0"/>
              </a:spcBef>
              <a:spcAft>
                <a:spcPts val="0"/>
              </a:spcAft>
              <a:buClrTx/>
              <a:buSzTx/>
              <a:buFontTx/>
              <a:buNone/>
              <a:tabLst/>
              <a:defRPr/>
            </a:pPr>
            <a:r>
              <a:rPr lang="en-US" sz="4400" b="1" kern="1200" dirty="0">
                <a:solidFill>
                  <a:schemeClr val="tx1"/>
                </a:solidFill>
                <a:effectLst/>
                <a:latin typeface="Algerian" panose="04020705040A02060702" pitchFamily="82" charset="0"/>
              </a:rPr>
              <a:t>Meaning of </a:t>
            </a:r>
            <a:r>
              <a:rPr lang="en-US" b="1" dirty="0">
                <a:latin typeface="Algerian" panose="04020705040A02060702" pitchFamily="82" charset="0"/>
              </a:rPr>
              <a:t>key words</a:t>
            </a:r>
            <a:endParaRPr lang="en-US" sz="4400" b="1" dirty="0">
              <a:effectLst/>
              <a:latin typeface="Algerian" panose="04020705040A02060702" pitchFamily="82" charset="0"/>
            </a:endParaRPr>
          </a:p>
          <a:p>
            <a:endParaRPr lang="en-US" dirty="0"/>
          </a:p>
        </p:txBody>
      </p:sp>
      <p:sp>
        <p:nvSpPr>
          <p:cNvPr id="3" name="Content Placeholder 2"/>
          <p:cNvSpPr>
            <a:spLocks noGrp="1"/>
          </p:cNvSpPr>
          <p:nvPr>
            <p:ph idx="1"/>
          </p:nvPr>
        </p:nvSpPr>
        <p:spPr>
          <a:xfrm>
            <a:off x="0" y="1219200"/>
            <a:ext cx="9144000" cy="4906963"/>
          </a:xfrm>
        </p:spPr>
        <p:txBody>
          <a:bodyPr/>
          <a:lstStyle/>
          <a:p>
            <a:r>
              <a:rPr lang="en-US" b="1" dirty="0">
                <a:latin typeface="Algerian" panose="04020705040A02060702" pitchFamily="82" charset="0"/>
              </a:rPr>
              <a:t>Rejoice</a:t>
            </a:r>
            <a:endParaRPr lang="en-US" dirty="0">
              <a:latin typeface="Algerian" panose="04020705040A02060702" pitchFamily="82" charset="0"/>
            </a:endParaRPr>
          </a:p>
          <a:p>
            <a:pPr lvl="1"/>
            <a:r>
              <a:rPr lang="en-US" dirty="0"/>
              <a:t>To be very glad in one’s heart about something.</a:t>
            </a:r>
          </a:p>
          <a:p>
            <a:pPr lvl="1"/>
            <a:r>
              <a:rPr lang="en-US" dirty="0"/>
              <a:t>To celebrate and express feeling of great happiness.</a:t>
            </a:r>
          </a:p>
          <a:p>
            <a:pPr lvl="1"/>
            <a:r>
              <a:rPr lang="en-US" dirty="0"/>
              <a:t>To express a feeling of contentment and well-being.</a:t>
            </a:r>
          </a:p>
          <a:p>
            <a:pPr marL="457200" lvl="1" indent="0">
              <a:buNone/>
            </a:pPr>
            <a:endParaRPr lang="en-US" dirty="0"/>
          </a:p>
          <a:p>
            <a:r>
              <a:rPr lang="en-US" b="1" dirty="0">
                <a:latin typeface="Algerian" panose="04020705040A02060702" pitchFamily="82" charset="0"/>
              </a:rPr>
              <a:t>Deliver:</a:t>
            </a:r>
          </a:p>
          <a:p>
            <a:pPr lvl="1"/>
            <a:r>
              <a:rPr lang="en-US" dirty="0"/>
              <a:t>To rescue from danger, evil or pain.</a:t>
            </a:r>
          </a:p>
        </p:txBody>
      </p:sp>
      <p:sp>
        <p:nvSpPr>
          <p:cNvPr id="4" name="Footer Placeholder 3"/>
          <p:cNvSpPr>
            <a:spLocks noGrp="1"/>
          </p:cNvSpPr>
          <p:nvPr>
            <p:ph type="ftr" sz="quarter" idx="11"/>
          </p:nvPr>
        </p:nvSpPr>
        <p:spPr/>
        <p:txBody>
          <a:bodyPr/>
          <a:lstStyle/>
          <a:p>
            <a:r>
              <a:rPr lang="en-GB"/>
              <a:t>Rejoice in the Lord: Rev Dr E. Aryee-Atta</a:t>
            </a:r>
            <a:endParaRPr lang="en-US"/>
          </a:p>
        </p:txBody>
      </p:sp>
      <p:sp>
        <p:nvSpPr>
          <p:cNvPr id="5" name="Slide Number Placeholder 4"/>
          <p:cNvSpPr>
            <a:spLocks noGrp="1"/>
          </p:cNvSpPr>
          <p:nvPr>
            <p:ph type="sldNum" sz="quarter" idx="12"/>
          </p:nvPr>
        </p:nvSpPr>
        <p:spPr/>
        <p:txBody>
          <a:bodyPr/>
          <a:lstStyle/>
          <a:p>
            <a:fld id="{050BE226-0A7E-46A3-A384-6B8CEA913FC2}" type="slidenum">
              <a:rPr lang="en-US" smtClean="0"/>
              <a:t>4</a:t>
            </a:fld>
            <a:endParaRPr lang="en-US"/>
          </a:p>
        </p:txBody>
      </p:sp>
    </p:spTree>
    <p:extLst>
      <p:ext uri="{BB962C8B-B14F-4D97-AF65-F5344CB8AC3E}">
        <p14:creationId xmlns:p14="http://schemas.microsoft.com/office/powerpoint/2010/main" val="110988630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p:spPr>
        <p:txBody>
          <a:bodyPr>
            <a:normAutofit fontScale="90000"/>
          </a:bodyPr>
          <a:lstStyle/>
          <a:p>
            <a:pPr marL="0" marR="0" indent="0" algn="ctr" defTabSz="914400" rtl="0" eaLnBrk="1" fontAlgn="auto" latinLnBrk="0" hangingPunct="1">
              <a:lnSpc>
                <a:spcPct val="100000"/>
              </a:lnSpc>
              <a:spcBef>
                <a:spcPct val="0"/>
              </a:spcBef>
              <a:spcAft>
                <a:spcPts val="0"/>
              </a:spcAft>
              <a:buClrTx/>
              <a:buSzTx/>
              <a:buFontTx/>
              <a:buNone/>
              <a:tabLst/>
              <a:defRPr/>
            </a:pPr>
            <a:r>
              <a:rPr lang="en-US" sz="4400" b="1" kern="1200" dirty="0">
                <a:solidFill>
                  <a:schemeClr val="tx1"/>
                </a:solidFill>
                <a:effectLst/>
                <a:latin typeface="Algerian" panose="04020705040A02060702" pitchFamily="82" charset="0"/>
              </a:rPr>
              <a:t>MOTIVATION FOR REJOICING IN LORD-1</a:t>
            </a:r>
            <a:br>
              <a:rPr lang="en-US" sz="4400" b="1" dirty="0">
                <a:effectLst/>
                <a:latin typeface="Algerian" panose="04020705040A02060702" pitchFamily="82" charset="0"/>
              </a:rPr>
            </a:br>
            <a:r>
              <a:rPr lang="en-US" b="1" dirty="0">
                <a:effectLst/>
                <a:latin typeface="Algerian" panose="04020705040A02060702" pitchFamily="82" charset="0"/>
              </a:rPr>
              <a:t>Psalm 147:12-20</a:t>
            </a:r>
            <a:endParaRPr lang="en-US" dirty="0">
              <a:latin typeface="Algerian" panose="04020705040A02060702" pitchFamily="82" charset="0"/>
            </a:endParaRPr>
          </a:p>
        </p:txBody>
      </p:sp>
      <p:sp>
        <p:nvSpPr>
          <p:cNvPr id="3" name="Content Placeholder 2"/>
          <p:cNvSpPr>
            <a:spLocks noGrp="1"/>
          </p:cNvSpPr>
          <p:nvPr>
            <p:ph idx="1"/>
          </p:nvPr>
        </p:nvSpPr>
        <p:spPr>
          <a:xfrm>
            <a:off x="0" y="1676400"/>
            <a:ext cx="9144000" cy="4679950"/>
          </a:xfrm>
        </p:spPr>
        <p:txBody>
          <a:bodyPr>
            <a:normAutofit/>
          </a:bodyPr>
          <a:lstStyle/>
          <a:p>
            <a:pPr>
              <a:lnSpc>
                <a:spcPct val="150000"/>
              </a:lnSpc>
              <a:spcBef>
                <a:spcPts val="0"/>
              </a:spcBef>
            </a:pPr>
            <a:r>
              <a:rPr lang="en-US" dirty="0"/>
              <a:t>He has fortified the bars of your gate – v.13a</a:t>
            </a:r>
          </a:p>
          <a:p>
            <a:pPr>
              <a:lnSpc>
                <a:spcPct val="150000"/>
              </a:lnSpc>
              <a:spcBef>
                <a:spcPts val="0"/>
              </a:spcBef>
            </a:pPr>
            <a:r>
              <a:rPr lang="en-US" dirty="0"/>
              <a:t>He has blessed your Children within you – v.13b</a:t>
            </a:r>
          </a:p>
          <a:p>
            <a:pPr>
              <a:lnSpc>
                <a:spcPct val="150000"/>
              </a:lnSpc>
              <a:spcBef>
                <a:spcPts val="0"/>
              </a:spcBef>
            </a:pPr>
            <a:r>
              <a:rPr lang="en-US" dirty="0"/>
              <a:t>He sends peace across our nation – v.14a</a:t>
            </a:r>
          </a:p>
          <a:p>
            <a:pPr>
              <a:lnSpc>
                <a:spcPct val="150000"/>
              </a:lnSpc>
              <a:spcBef>
                <a:spcPts val="0"/>
              </a:spcBef>
            </a:pPr>
            <a:r>
              <a:rPr lang="en-US" dirty="0"/>
              <a:t>He satisfies us with plenty of finest meat: rice – 14b</a:t>
            </a:r>
          </a:p>
          <a:p>
            <a:pPr>
              <a:lnSpc>
                <a:spcPct val="150000"/>
              </a:lnSpc>
              <a:spcBef>
                <a:spcPts val="0"/>
              </a:spcBef>
            </a:pPr>
            <a:r>
              <a:rPr lang="en-US" dirty="0"/>
              <a:t>He sends his orders -word to the world – v.15</a:t>
            </a:r>
          </a:p>
          <a:p>
            <a:pPr marL="0" indent="0">
              <a:buNone/>
            </a:pPr>
            <a:endParaRPr lang="en-US" dirty="0"/>
          </a:p>
        </p:txBody>
      </p:sp>
      <p:sp>
        <p:nvSpPr>
          <p:cNvPr id="4" name="Footer Placeholder 3"/>
          <p:cNvSpPr>
            <a:spLocks noGrp="1"/>
          </p:cNvSpPr>
          <p:nvPr>
            <p:ph type="ftr" sz="quarter" idx="11"/>
          </p:nvPr>
        </p:nvSpPr>
        <p:spPr/>
        <p:txBody>
          <a:bodyPr/>
          <a:lstStyle/>
          <a:p>
            <a:r>
              <a:rPr lang="en-GB" dirty="0"/>
              <a:t>Rejoice in the Lord: Rev Dr E. Aryee-Atta</a:t>
            </a:r>
            <a:endParaRPr lang="en-US" dirty="0"/>
          </a:p>
        </p:txBody>
      </p:sp>
      <p:sp>
        <p:nvSpPr>
          <p:cNvPr id="5" name="Slide Number Placeholder 4"/>
          <p:cNvSpPr>
            <a:spLocks noGrp="1"/>
          </p:cNvSpPr>
          <p:nvPr>
            <p:ph type="sldNum" sz="quarter" idx="12"/>
          </p:nvPr>
        </p:nvSpPr>
        <p:spPr/>
        <p:txBody>
          <a:bodyPr/>
          <a:lstStyle/>
          <a:p>
            <a:fld id="{050BE226-0A7E-46A3-A384-6B8CEA913FC2}" type="slidenum">
              <a:rPr lang="en-US" smtClean="0"/>
              <a:t>5</a:t>
            </a:fld>
            <a:endParaRPr lang="en-US"/>
          </a:p>
        </p:txBody>
      </p:sp>
    </p:spTree>
    <p:extLst>
      <p:ext uri="{BB962C8B-B14F-4D97-AF65-F5344CB8AC3E}">
        <p14:creationId xmlns:p14="http://schemas.microsoft.com/office/powerpoint/2010/main" val="171391383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B9318-F0ED-44D7-BEF5-79CB6005520F}"/>
              </a:ext>
            </a:extLst>
          </p:cNvPr>
          <p:cNvSpPr>
            <a:spLocks noGrp="1"/>
          </p:cNvSpPr>
          <p:nvPr>
            <p:ph type="title"/>
          </p:nvPr>
        </p:nvSpPr>
        <p:spPr>
          <a:xfrm>
            <a:off x="0" y="274638"/>
            <a:ext cx="9144000" cy="1143000"/>
          </a:xfrm>
        </p:spPr>
        <p:txBody>
          <a:bodyPr>
            <a:normAutofit fontScale="90000"/>
          </a:bodyPr>
          <a:lstStyle/>
          <a:p>
            <a:r>
              <a:rPr lang="en-US" b="1" dirty="0">
                <a:latin typeface="Algerian" panose="04020705040A02060702" pitchFamily="82" charset="0"/>
              </a:rPr>
              <a:t>MOTIVATION FOR REJOICING IN LORD-1</a:t>
            </a:r>
            <a:br>
              <a:rPr lang="en-US" b="1" dirty="0">
                <a:latin typeface="Algerian" panose="04020705040A02060702" pitchFamily="82" charset="0"/>
              </a:rPr>
            </a:br>
            <a:r>
              <a:rPr lang="en-US" b="1" dirty="0">
                <a:latin typeface="Algerian" panose="04020705040A02060702" pitchFamily="82" charset="0"/>
              </a:rPr>
              <a:t>Psalm 147:12-20</a:t>
            </a:r>
            <a:endParaRPr lang="en-US" dirty="0"/>
          </a:p>
        </p:txBody>
      </p:sp>
      <p:sp>
        <p:nvSpPr>
          <p:cNvPr id="3" name="Content Placeholder 2">
            <a:extLst>
              <a:ext uri="{FF2B5EF4-FFF2-40B4-BE49-F238E27FC236}">
                <a16:creationId xmlns:a16="http://schemas.microsoft.com/office/drawing/2014/main" id="{91C433DE-7F5F-4D77-9F00-00F587EA8D0E}"/>
              </a:ext>
            </a:extLst>
          </p:cNvPr>
          <p:cNvSpPr>
            <a:spLocks noGrp="1"/>
          </p:cNvSpPr>
          <p:nvPr>
            <p:ph idx="1"/>
          </p:nvPr>
        </p:nvSpPr>
        <p:spPr>
          <a:xfrm>
            <a:off x="0" y="1600200"/>
            <a:ext cx="9144000" cy="4525963"/>
          </a:xfrm>
        </p:spPr>
        <p:txBody>
          <a:bodyPr/>
          <a:lstStyle/>
          <a:p>
            <a:pPr>
              <a:lnSpc>
                <a:spcPct val="150000"/>
              </a:lnSpc>
            </a:pPr>
            <a:r>
              <a:rPr lang="en-US" dirty="0"/>
              <a:t>He sends the snow like white wool – v.16a</a:t>
            </a:r>
          </a:p>
          <a:p>
            <a:pPr>
              <a:lnSpc>
                <a:spcPct val="150000"/>
              </a:lnSpc>
            </a:pPr>
            <a:r>
              <a:rPr lang="en-US" dirty="0"/>
              <a:t>He scatters frost on the ground like ashes – v.16b</a:t>
            </a:r>
          </a:p>
          <a:p>
            <a:pPr>
              <a:lnSpc>
                <a:spcPct val="150000"/>
              </a:lnSpc>
            </a:pPr>
            <a:r>
              <a:rPr lang="en-US" dirty="0"/>
              <a:t>He hurls the hail like stones – v.17a</a:t>
            </a:r>
          </a:p>
          <a:p>
            <a:pPr>
              <a:lnSpc>
                <a:spcPct val="150000"/>
              </a:lnSpc>
            </a:pPr>
            <a:r>
              <a:rPr lang="en-US" dirty="0"/>
              <a:t>He sends his winds and the ice thaws/melts – v.18</a:t>
            </a:r>
          </a:p>
          <a:p>
            <a:pPr>
              <a:lnSpc>
                <a:spcPct val="150000"/>
              </a:lnSpc>
            </a:pPr>
            <a:r>
              <a:rPr lang="en-US" dirty="0"/>
              <a:t>He has revealed his Principles/Laws to Israel-v.19</a:t>
            </a:r>
          </a:p>
          <a:p>
            <a:endParaRPr lang="en-US" dirty="0"/>
          </a:p>
        </p:txBody>
      </p:sp>
      <p:sp>
        <p:nvSpPr>
          <p:cNvPr id="4" name="Footer Placeholder 3">
            <a:extLst>
              <a:ext uri="{FF2B5EF4-FFF2-40B4-BE49-F238E27FC236}">
                <a16:creationId xmlns:a16="http://schemas.microsoft.com/office/drawing/2014/main" id="{DA44081E-BD92-4B21-911A-9FF136D99B01}"/>
              </a:ext>
            </a:extLst>
          </p:cNvPr>
          <p:cNvSpPr>
            <a:spLocks noGrp="1"/>
          </p:cNvSpPr>
          <p:nvPr>
            <p:ph type="ftr" sz="quarter" idx="11"/>
          </p:nvPr>
        </p:nvSpPr>
        <p:spPr/>
        <p:txBody>
          <a:bodyPr/>
          <a:lstStyle/>
          <a:p>
            <a:r>
              <a:rPr lang="en-GB"/>
              <a:t>Rejoice in the Lord: Rev Dr E. Aryee-Atta</a:t>
            </a:r>
            <a:endParaRPr lang="en-US"/>
          </a:p>
        </p:txBody>
      </p:sp>
      <p:sp>
        <p:nvSpPr>
          <p:cNvPr id="5" name="Slide Number Placeholder 4">
            <a:extLst>
              <a:ext uri="{FF2B5EF4-FFF2-40B4-BE49-F238E27FC236}">
                <a16:creationId xmlns:a16="http://schemas.microsoft.com/office/drawing/2014/main" id="{3B9D9280-9EEF-48FE-9B3A-F4959C0B18CE}"/>
              </a:ext>
            </a:extLst>
          </p:cNvPr>
          <p:cNvSpPr>
            <a:spLocks noGrp="1"/>
          </p:cNvSpPr>
          <p:nvPr>
            <p:ph type="sldNum" sz="quarter" idx="12"/>
          </p:nvPr>
        </p:nvSpPr>
        <p:spPr/>
        <p:txBody>
          <a:bodyPr/>
          <a:lstStyle/>
          <a:p>
            <a:fld id="{050BE226-0A7E-46A3-A384-6B8CEA913FC2}" type="slidenum">
              <a:rPr lang="en-US" smtClean="0"/>
              <a:t>6</a:t>
            </a:fld>
            <a:endParaRPr lang="en-US"/>
          </a:p>
        </p:txBody>
      </p:sp>
    </p:spTree>
    <p:extLst>
      <p:ext uri="{BB962C8B-B14F-4D97-AF65-F5344CB8AC3E}">
        <p14:creationId xmlns:p14="http://schemas.microsoft.com/office/powerpoint/2010/main" val="108233480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b="1" dirty="0">
                <a:latin typeface="Algerian" panose="04020705040A02060702" pitchFamily="82" charset="0"/>
              </a:rPr>
              <a:t>The Source of Joy – Eph 1:3-14</a:t>
            </a:r>
          </a:p>
        </p:txBody>
      </p:sp>
      <p:sp>
        <p:nvSpPr>
          <p:cNvPr id="3" name="Content Placeholder 2"/>
          <p:cNvSpPr>
            <a:spLocks noGrp="1"/>
          </p:cNvSpPr>
          <p:nvPr>
            <p:ph idx="1"/>
          </p:nvPr>
        </p:nvSpPr>
        <p:spPr>
          <a:xfrm>
            <a:off x="0" y="1143000"/>
            <a:ext cx="9144000" cy="5181600"/>
          </a:xfrm>
        </p:spPr>
        <p:txBody>
          <a:bodyPr>
            <a:normAutofit fontScale="62500" lnSpcReduction="20000"/>
          </a:bodyPr>
          <a:lstStyle/>
          <a:p>
            <a:r>
              <a:rPr lang="en-US" sz="4600" b="1" dirty="0"/>
              <a:t>God is the source of real joy:</a:t>
            </a:r>
          </a:p>
          <a:p>
            <a:pPr lvl="1"/>
            <a:r>
              <a:rPr lang="en-US" sz="4500" i="1" dirty="0"/>
              <a:t>Blessed be the God and Father of our Lord Jesus Christ who has blessed us with every spiritual blessing in the heavenly places in Christ – v.3</a:t>
            </a:r>
          </a:p>
          <a:p>
            <a:pPr lvl="1"/>
            <a:r>
              <a:rPr lang="en-US" sz="4500" i="1" dirty="0"/>
              <a:t>In Him (Christ), we have redemption through His blood, the forgiveness of sins, according to the riches of His grace – v.7</a:t>
            </a:r>
          </a:p>
          <a:p>
            <a:pPr marL="0" indent="0">
              <a:buNone/>
            </a:pPr>
            <a:endParaRPr lang="en-US" dirty="0"/>
          </a:p>
          <a:p>
            <a:r>
              <a:rPr lang="en-US" sz="4600" dirty="0"/>
              <a:t>The Nation of Israel was special to God because to its people God gave his laws and sent his Son, Christ. Any person who follows God is also Special to Him.</a:t>
            </a:r>
          </a:p>
          <a:p>
            <a:endParaRPr lang="en-US" sz="4600" dirty="0"/>
          </a:p>
          <a:p>
            <a:r>
              <a:rPr lang="en-US" sz="4600" dirty="0"/>
              <a:t>To rejoice, we must draw close to God by obeying Him.</a:t>
            </a:r>
          </a:p>
        </p:txBody>
      </p:sp>
      <p:sp>
        <p:nvSpPr>
          <p:cNvPr id="4" name="Footer Placeholder 3"/>
          <p:cNvSpPr>
            <a:spLocks noGrp="1"/>
          </p:cNvSpPr>
          <p:nvPr>
            <p:ph type="ftr" sz="quarter" idx="11"/>
          </p:nvPr>
        </p:nvSpPr>
        <p:spPr/>
        <p:txBody>
          <a:bodyPr/>
          <a:lstStyle/>
          <a:p>
            <a:r>
              <a:rPr lang="en-GB"/>
              <a:t>Rejoice in the Lord: Rev Dr E. Aryee-Atta</a:t>
            </a:r>
            <a:endParaRPr lang="en-US"/>
          </a:p>
        </p:txBody>
      </p:sp>
      <p:sp>
        <p:nvSpPr>
          <p:cNvPr id="5" name="Slide Number Placeholder 4"/>
          <p:cNvSpPr>
            <a:spLocks noGrp="1"/>
          </p:cNvSpPr>
          <p:nvPr>
            <p:ph type="sldNum" sz="quarter" idx="12"/>
          </p:nvPr>
        </p:nvSpPr>
        <p:spPr/>
        <p:txBody>
          <a:bodyPr/>
          <a:lstStyle/>
          <a:p>
            <a:fld id="{050BE226-0A7E-46A3-A384-6B8CEA913FC2}" type="slidenum">
              <a:rPr lang="en-US" smtClean="0"/>
              <a:t>7</a:t>
            </a:fld>
            <a:endParaRPr lang="en-US"/>
          </a:p>
        </p:txBody>
      </p:sp>
    </p:spTree>
    <p:extLst>
      <p:ext uri="{BB962C8B-B14F-4D97-AF65-F5344CB8AC3E}">
        <p14:creationId xmlns:p14="http://schemas.microsoft.com/office/powerpoint/2010/main" val="361633713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pPr marL="0" marR="0" indent="0" algn="ctr" defTabSz="914400" rtl="0" eaLnBrk="1" fontAlgn="auto" latinLnBrk="0" hangingPunct="1">
              <a:lnSpc>
                <a:spcPct val="100000"/>
              </a:lnSpc>
              <a:spcBef>
                <a:spcPct val="0"/>
              </a:spcBef>
              <a:spcAft>
                <a:spcPts val="0"/>
              </a:spcAft>
              <a:buClrTx/>
              <a:buSzTx/>
              <a:buFontTx/>
              <a:buNone/>
              <a:tabLst/>
              <a:defRPr/>
            </a:pPr>
            <a:r>
              <a:rPr lang="en-US" b="1" dirty="0">
                <a:latin typeface="Algerian" panose="04020705040A02060702" pitchFamily="82" charset="0"/>
              </a:rPr>
              <a:t>Method</a:t>
            </a:r>
            <a:r>
              <a:rPr lang="en-US" sz="4400" b="1" kern="1200" dirty="0">
                <a:solidFill>
                  <a:schemeClr val="tx1"/>
                </a:solidFill>
                <a:effectLst/>
                <a:latin typeface="Algerian" panose="04020705040A02060702" pitchFamily="82" charset="0"/>
              </a:rPr>
              <a:t> of Rejoicing in the Lord-1</a:t>
            </a:r>
            <a:endParaRPr lang="en-US" sz="4400" b="1" dirty="0">
              <a:effectLst/>
              <a:latin typeface="Algerian" panose="04020705040A02060702" pitchFamily="82" charset="0"/>
            </a:endParaRPr>
          </a:p>
          <a:p>
            <a:endParaRPr lang="en-US" dirty="0"/>
          </a:p>
        </p:txBody>
      </p:sp>
      <p:sp>
        <p:nvSpPr>
          <p:cNvPr id="3" name="Content Placeholder 2"/>
          <p:cNvSpPr>
            <a:spLocks noGrp="1"/>
          </p:cNvSpPr>
          <p:nvPr>
            <p:ph idx="1"/>
          </p:nvPr>
        </p:nvSpPr>
        <p:spPr>
          <a:xfrm>
            <a:off x="0" y="1219200"/>
            <a:ext cx="9144000" cy="5029200"/>
          </a:xfrm>
        </p:spPr>
        <p:txBody>
          <a:bodyPr>
            <a:normAutofit/>
          </a:bodyPr>
          <a:lstStyle/>
          <a:p>
            <a:r>
              <a:rPr lang="en-US" dirty="0"/>
              <a:t>By Singing unto the Lord – Zeph. 3:14</a:t>
            </a:r>
          </a:p>
          <a:p>
            <a:pPr lvl="1"/>
            <a:r>
              <a:rPr lang="en-US" b="1" i="1" dirty="0"/>
              <a:t>Psalm 5:11 </a:t>
            </a:r>
            <a:r>
              <a:rPr lang="en-US" i="1" dirty="0"/>
              <a:t>-  Let all who take refuge in you rejoice; let them </a:t>
            </a:r>
            <a:r>
              <a:rPr lang="en-US" b="1" i="1" dirty="0"/>
              <a:t>sing joyful praises forever</a:t>
            </a:r>
            <a:r>
              <a:rPr lang="en-US" i="1" dirty="0"/>
              <a:t>. Spread your protection over them, that all who love your name may be filled with joy.</a:t>
            </a:r>
          </a:p>
          <a:p>
            <a:pPr marL="457200" lvl="1" indent="0">
              <a:buNone/>
            </a:pPr>
            <a:endParaRPr lang="en-US" dirty="0"/>
          </a:p>
          <a:p>
            <a:r>
              <a:rPr lang="en-US" dirty="0"/>
              <a:t>By Shouting aloud unto God – Zeph. 3:14</a:t>
            </a:r>
          </a:p>
          <a:p>
            <a:pPr marL="0" indent="0">
              <a:buNone/>
            </a:pPr>
            <a:endParaRPr lang="en-US" dirty="0"/>
          </a:p>
          <a:p>
            <a:r>
              <a:rPr lang="en-US" dirty="0"/>
              <a:t>By expressing our gladness in the Lord – Zeph. 3:14</a:t>
            </a:r>
          </a:p>
          <a:p>
            <a:pPr marL="0" indent="0">
              <a:buNone/>
            </a:pPr>
            <a:endParaRPr lang="en-US" dirty="0"/>
          </a:p>
        </p:txBody>
      </p:sp>
      <p:sp>
        <p:nvSpPr>
          <p:cNvPr id="4" name="Footer Placeholder 3"/>
          <p:cNvSpPr>
            <a:spLocks noGrp="1"/>
          </p:cNvSpPr>
          <p:nvPr>
            <p:ph type="ftr" sz="quarter" idx="11"/>
          </p:nvPr>
        </p:nvSpPr>
        <p:spPr/>
        <p:txBody>
          <a:bodyPr/>
          <a:lstStyle/>
          <a:p>
            <a:r>
              <a:rPr lang="en-GB"/>
              <a:t>Rejoice in the Lord: Rev Dr E. Aryee-Atta</a:t>
            </a:r>
            <a:endParaRPr lang="en-US"/>
          </a:p>
        </p:txBody>
      </p:sp>
      <p:sp>
        <p:nvSpPr>
          <p:cNvPr id="5" name="Slide Number Placeholder 4"/>
          <p:cNvSpPr>
            <a:spLocks noGrp="1"/>
          </p:cNvSpPr>
          <p:nvPr>
            <p:ph type="sldNum" sz="quarter" idx="12"/>
          </p:nvPr>
        </p:nvSpPr>
        <p:spPr/>
        <p:txBody>
          <a:bodyPr/>
          <a:lstStyle/>
          <a:p>
            <a:fld id="{050BE226-0A7E-46A3-A384-6B8CEA913FC2}" type="slidenum">
              <a:rPr lang="en-US" smtClean="0"/>
              <a:t>8</a:t>
            </a:fld>
            <a:endParaRPr lang="en-US"/>
          </a:p>
        </p:txBody>
      </p:sp>
    </p:spTree>
    <p:extLst>
      <p:ext uri="{BB962C8B-B14F-4D97-AF65-F5344CB8AC3E}">
        <p14:creationId xmlns:p14="http://schemas.microsoft.com/office/powerpoint/2010/main" val="301979448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BAF90-E57A-42F8-AE16-B857EC30A062}"/>
              </a:ext>
            </a:extLst>
          </p:cNvPr>
          <p:cNvSpPr>
            <a:spLocks noGrp="1"/>
          </p:cNvSpPr>
          <p:nvPr>
            <p:ph type="title"/>
          </p:nvPr>
        </p:nvSpPr>
        <p:spPr>
          <a:xfrm>
            <a:off x="0" y="274638"/>
            <a:ext cx="9144000" cy="1143000"/>
          </a:xfrm>
        </p:spPr>
        <p:txBody>
          <a:bodyPr>
            <a:normAutofit fontScale="90000"/>
          </a:bodyPr>
          <a:lstStyle/>
          <a:p>
            <a:r>
              <a:rPr lang="en-US" b="1" dirty="0">
                <a:latin typeface="Algerian" panose="04020705040A02060702" pitchFamily="82" charset="0"/>
              </a:rPr>
              <a:t>Method of Rejoicing in the Lord-2</a:t>
            </a:r>
            <a:endParaRPr lang="en-US" dirty="0"/>
          </a:p>
        </p:txBody>
      </p:sp>
      <p:sp>
        <p:nvSpPr>
          <p:cNvPr id="3" name="Content Placeholder 2">
            <a:extLst>
              <a:ext uri="{FF2B5EF4-FFF2-40B4-BE49-F238E27FC236}">
                <a16:creationId xmlns:a16="http://schemas.microsoft.com/office/drawing/2014/main" id="{444B60AB-A37A-4C20-8C0E-511C81EFE680}"/>
              </a:ext>
            </a:extLst>
          </p:cNvPr>
          <p:cNvSpPr>
            <a:spLocks noGrp="1"/>
          </p:cNvSpPr>
          <p:nvPr>
            <p:ph idx="1"/>
          </p:nvPr>
        </p:nvSpPr>
        <p:spPr>
          <a:xfrm>
            <a:off x="0" y="1600200"/>
            <a:ext cx="9144000" cy="4525963"/>
          </a:xfrm>
        </p:spPr>
        <p:txBody>
          <a:bodyPr/>
          <a:lstStyle/>
          <a:p>
            <a:r>
              <a:rPr lang="en-US" dirty="0"/>
              <a:t>By turning our worries into prayer – Phil.4:6a</a:t>
            </a:r>
          </a:p>
          <a:p>
            <a:pPr marL="0" indent="0">
              <a:buNone/>
            </a:pPr>
            <a:endParaRPr lang="en-US" dirty="0"/>
          </a:p>
          <a:p>
            <a:r>
              <a:rPr lang="en-US" dirty="0"/>
              <a:t>By giving thanks to </a:t>
            </a:r>
            <a:r>
              <a:rPr lang="en-US" sz="2800" dirty="0"/>
              <a:t>God for answered prayer– Phil. 4:6b</a:t>
            </a:r>
          </a:p>
          <a:p>
            <a:pPr marL="0" indent="0">
              <a:buNone/>
            </a:pPr>
            <a:endParaRPr lang="en-US" sz="2800" dirty="0"/>
          </a:p>
          <a:p>
            <a:r>
              <a:rPr lang="en-US" dirty="0"/>
              <a:t>By allowing the peace of God to guard our hearts against anxiety – Phil. 4:7</a:t>
            </a:r>
            <a:endParaRPr lang="en-US" sz="2800" dirty="0"/>
          </a:p>
          <a:p>
            <a:endParaRPr lang="en-US" dirty="0"/>
          </a:p>
        </p:txBody>
      </p:sp>
      <p:sp>
        <p:nvSpPr>
          <p:cNvPr id="4" name="Footer Placeholder 3">
            <a:extLst>
              <a:ext uri="{FF2B5EF4-FFF2-40B4-BE49-F238E27FC236}">
                <a16:creationId xmlns:a16="http://schemas.microsoft.com/office/drawing/2014/main" id="{BABF29BF-33AC-4349-B375-E5A8C04A1C78}"/>
              </a:ext>
            </a:extLst>
          </p:cNvPr>
          <p:cNvSpPr>
            <a:spLocks noGrp="1"/>
          </p:cNvSpPr>
          <p:nvPr>
            <p:ph type="ftr" sz="quarter" idx="11"/>
          </p:nvPr>
        </p:nvSpPr>
        <p:spPr/>
        <p:txBody>
          <a:bodyPr/>
          <a:lstStyle/>
          <a:p>
            <a:r>
              <a:rPr lang="en-GB"/>
              <a:t>Rejoice in the Lord: Rev Dr E. Aryee-Atta</a:t>
            </a:r>
            <a:endParaRPr lang="en-US"/>
          </a:p>
        </p:txBody>
      </p:sp>
      <p:sp>
        <p:nvSpPr>
          <p:cNvPr id="5" name="Slide Number Placeholder 4">
            <a:extLst>
              <a:ext uri="{FF2B5EF4-FFF2-40B4-BE49-F238E27FC236}">
                <a16:creationId xmlns:a16="http://schemas.microsoft.com/office/drawing/2014/main" id="{D6940997-45C0-4CFB-A41E-05534B24A86E}"/>
              </a:ext>
            </a:extLst>
          </p:cNvPr>
          <p:cNvSpPr>
            <a:spLocks noGrp="1"/>
          </p:cNvSpPr>
          <p:nvPr>
            <p:ph type="sldNum" sz="quarter" idx="12"/>
          </p:nvPr>
        </p:nvSpPr>
        <p:spPr/>
        <p:txBody>
          <a:bodyPr/>
          <a:lstStyle/>
          <a:p>
            <a:fld id="{050BE226-0A7E-46A3-A384-6B8CEA913FC2}" type="slidenum">
              <a:rPr lang="en-US" smtClean="0"/>
              <a:t>9</a:t>
            </a:fld>
            <a:endParaRPr lang="en-US"/>
          </a:p>
        </p:txBody>
      </p:sp>
    </p:spTree>
    <p:extLst>
      <p:ext uri="{BB962C8B-B14F-4D97-AF65-F5344CB8AC3E}">
        <p14:creationId xmlns:p14="http://schemas.microsoft.com/office/powerpoint/2010/main" val="267516213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687</TotalTime>
  <Words>1134</Words>
  <Application>Microsoft Office PowerPoint</Application>
  <PresentationFormat>On-screen Show (4:3)</PresentationFormat>
  <Paragraphs>146</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Algerian</vt:lpstr>
      <vt:lpstr>Arial</vt:lpstr>
      <vt:lpstr>Calibri</vt:lpstr>
      <vt:lpstr>Office Theme</vt:lpstr>
      <vt:lpstr>Rejoice! The Lord Delivers (Psalm 147:12-20; Ephesians 1:3-14; John 1:1-18)</vt:lpstr>
      <vt:lpstr>Introduction</vt:lpstr>
      <vt:lpstr>Outline of Sermon</vt:lpstr>
      <vt:lpstr>Meaning of key words </vt:lpstr>
      <vt:lpstr>MOTIVATION FOR REJOICING IN LORD-1 Psalm 147:12-20</vt:lpstr>
      <vt:lpstr>MOTIVATION FOR REJOICING IN LORD-1 Psalm 147:12-20</vt:lpstr>
      <vt:lpstr>The Source of Joy – Eph 1:3-14</vt:lpstr>
      <vt:lpstr>Method of Rejoicing in the Lord-1 </vt:lpstr>
      <vt:lpstr>Method of Rejoicing in the Lord-2</vt:lpstr>
      <vt:lpstr>MANNER OF REJOICING IN THE LORD -1 John 1:1-18</vt:lpstr>
      <vt:lpstr>MANNER OF REJOICING IN THE LORD-2 John 1:1-18</vt:lpstr>
      <vt:lpstr>The Word Became Flesh</vt:lpstr>
      <vt:lpstr>The Law and Grace – John 1:17</vt:lpstr>
      <vt:lpstr>The Reason for Rejoicing  in Your Salvation – eph.1:3-14</vt:lpstr>
      <vt:lpstr>CONCLUSION</vt:lpstr>
      <vt:lpstr>SONG: REJOICE IN THE LORD ALWAYS 1Thessalonians 5:16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RLG</dc:creator>
  <cp:lastModifiedBy>Enoch Aryee-Atta</cp:lastModifiedBy>
  <cp:revision>82</cp:revision>
  <cp:lastPrinted>2020-01-03T12:57:17Z</cp:lastPrinted>
  <dcterms:created xsi:type="dcterms:W3CDTF">2015-11-30T09:05:07Z</dcterms:created>
  <dcterms:modified xsi:type="dcterms:W3CDTF">2020-01-03T12:58:47Z</dcterms:modified>
</cp:coreProperties>
</file>