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</p:sldIdLst>
  <p:sldSz type="screen4x3" cy="6858000" cx="9144000"/>
  <p:notesSz cx="7053263" cy="93091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90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tableStyles" Target="tableStyles.xml"/><Relationship Id="rId27" Type="http://schemas.openxmlformats.org/officeDocument/2006/relationships/presProps" Target="presProps.xml"/><Relationship Id="rId28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164172" cy="52202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6774" compatLnSpc="1" lIns="93551" numCol="1" rIns="93551" tIns="46774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5631" y="2"/>
            <a:ext cx="3164172" cy="522021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6774" compatLnSpc="1" lIns="93551" numCol="1" rIns="93551" tIns="46774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8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1046163" y="781050"/>
            <a:ext cx="5210175" cy="3906838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8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29819" y="4950310"/>
            <a:ext cx="5841800" cy="4688489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6774" compatLnSpc="1" lIns="93551" numCol="1" rIns="93551" tIns="46774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8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895769"/>
            <a:ext cx="3164172" cy="52202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6774" compatLnSpc="1" lIns="93551" numCol="1" rIns="93551" tIns="46774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5631" y="9895769"/>
            <a:ext cx="3164172" cy="522020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6774" compatLnSpc="1" lIns="93551" numCol="1" rIns="93551" tIns="46774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7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8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8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8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8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8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571619" y="483738"/>
            <a:ext cx="7772400" cy="2387600"/>
          </a:xfrm>
        </p:spPr>
        <p:txBody>
          <a:bodyPr>
            <a:noAutofit/>
          </a:bodyPr>
          <a:p>
            <a:br>
              <a:rPr altLang="en-GB" b="1" dirty="0" sz="4600" lang="en-US"/>
            </a:br>
            <a:br>
              <a:rPr altLang="en-GB" b="1" dirty="0" sz="4600" lang="en-US"/>
            </a:br>
            <a:br>
              <a:rPr altLang="en-GB" b="1" dirty="0" sz="4600" lang="en-US"/>
            </a:br>
            <a:br>
              <a:rPr altLang="en-GB" b="1" dirty="0" sz="2800" lang="en-US"/>
            </a:br>
            <a:r>
              <a:rPr altLang="en-GB" b="1" dirty="0" sz="4600" lang="en-US"/>
              <a:t>T</a:t>
            </a:r>
            <a:r>
              <a:rPr altLang="en-GB" b="1" dirty="0" sz="4600" lang="en-US"/>
              <a:t>H</a:t>
            </a:r>
            <a:r>
              <a:rPr altLang="en-GB" b="1" dirty="0" sz="4600" lang="en-US"/>
              <a:t>E</a:t>
            </a:r>
            <a:r>
              <a:rPr altLang="en-GB" b="1" dirty="0" sz="4600" lang="en-US"/>
              <a:t>M</a:t>
            </a:r>
            <a:r>
              <a:rPr altLang="en-GB" b="1" dirty="0" sz="4600" lang="en-US"/>
              <a:t>E</a:t>
            </a:r>
            <a:r>
              <a:rPr altLang="en-GB" b="1" dirty="0" sz="4600" lang="en-US"/>
              <a:t>:</a:t>
            </a:r>
            <a:r>
              <a:rPr altLang="en-GB" b="1" dirty="0" sz="4600" lang="en-US"/>
              <a:t> </a:t>
            </a:r>
            <a:r>
              <a:rPr altLang="en-GB" b="1" dirty="0" sz="4600" lang="en-US"/>
              <a:t>O</a:t>
            </a:r>
            <a:r>
              <a:rPr altLang="en-GB" b="1" dirty="0" sz="4600" lang="en-US"/>
              <a:t>B</a:t>
            </a:r>
            <a:r>
              <a:rPr altLang="en-GB" b="1" dirty="0" sz="4600" lang="en-US"/>
              <a:t>E</a:t>
            </a:r>
            <a:r>
              <a:rPr altLang="en-GB" b="1" dirty="0" sz="4600" lang="en-US"/>
              <a:t>Y</a:t>
            </a:r>
            <a:r>
              <a:rPr altLang="en-GB" b="1" dirty="0" sz="4600" lang="en-US"/>
              <a:t> </a:t>
            </a:r>
            <a:r>
              <a:rPr altLang="en-GB" b="1" dirty="0" sz="4600" lang="en-US"/>
              <a:t>G</a:t>
            </a:r>
            <a:r>
              <a:rPr altLang="en-GB" b="1" dirty="0" sz="4600" lang="en-US"/>
              <a:t>O</a:t>
            </a:r>
            <a:r>
              <a:rPr altLang="en-GB" b="1" dirty="0" sz="4600" lang="en-US"/>
              <a:t>D'S</a:t>
            </a:r>
            <a:r>
              <a:rPr altLang="en-GB" b="1" dirty="0" sz="4600" lang="en-US"/>
              <a:t> </a:t>
            </a:r>
            <a:r>
              <a:rPr altLang="en-GB" b="1" dirty="0" sz="4600" lang="en-US"/>
              <a:t>W</a:t>
            </a:r>
            <a:r>
              <a:rPr altLang="en-GB" b="1" dirty="0" sz="4600" lang="en-US"/>
              <a:t>O</a:t>
            </a:r>
            <a:r>
              <a:rPr altLang="en-GB" b="1" dirty="0" sz="4600" lang="en-US"/>
              <a:t>R</a:t>
            </a:r>
            <a:r>
              <a:rPr altLang="en-GB" b="1" dirty="0" sz="4600" lang="en-US"/>
              <a:t>D</a:t>
            </a:r>
            <a:r>
              <a:rPr altLang="en-GB" b="1" dirty="0" sz="4600" lang="en-US"/>
              <a:t> </a:t>
            </a:r>
            <a:r>
              <a:rPr altLang="en-GB" b="1" dirty="0" sz="4600" lang="en-US"/>
              <a:t>A</a:t>
            </a:r>
            <a:r>
              <a:rPr altLang="en-GB" b="1" dirty="0" sz="4600" lang="en-US"/>
              <a:t>N</a:t>
            </a:r>
            <a:r>
              <a:rPr altLang="en-GB" b="1" dirty="0" sz="4600" lang="en-US"/>
              <a:t>D</a:t>
            </a:r>
            <a:r>
              <a:rPr altLang="en-GB" b="1" dirty="0" sz="4600" lang="en-US"/>
              <a:t> </a:t>
            </a:r>
            <a:r>
              <a:rPr altLang="en-GB" b="1" dirty="0" sz="4600" lang="en-US"/>
              <a:t>L</a:t>
            </a:r>
            <a:r>
              <a:rPr altLang="en-GB" b="1" dirty="0" sz="4600" lang="en-US"/>
              <a:t>I</a:t>
            </a:r>
            <a:r>
              <a:rPr altLang="en-GB" b="1" dirty="0" sz="4600" lang="en-US"/>
              <a:t>V</a:t>
            </a:r>
            <a:r>
              <a:rPr altLang="en-GB" b="1" dirty="0" sz="4600" lang="en-US"/>
              <a:t>E</a:t>
            </a:r>
            <a:endParaRPr dirty="0" sz="4600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0" y="3157877"/>
            <a:ext cx="9144000" cy="2200406"/>
          </a:xfrm>
        </p:spPr>
        <p:txBody>
          <a:bodyPr>
            <a:normAutofit fontScale="79167" lnSpcReduction="20000"/>
          </a:bodyPr>
          <a:p>
            <a:endParaRPr dirty="0" sz="3200" lang="en-US"/>
          </a:p>
          <a:p>
            <a:r>
              <a:rPr altLang="zh-CN" b="1" dirty="0" sz="3200" lang="en-US"/>
              <a:t>Text</a:t>
            </a:r>
            <a:r>
              <a:rPr altLang="en-GB" b="1" dirty="0" sz="3200" lang="en-US"/>
              <a:t> </a:t>
            </a:r>
            <a:r>
              <a:rPr altLang="en-GB" b="1" dirty="0" sz="3200" lang="en-US"/>
              <a:t>:</a:t>
            </a:r>
            <a:r>
              <a:rPr altLang="en-GB" dirty="0" sz="3200" lang="en-US"/>
              <a:t>P</a:t>
            </a:r>
            <a:r>
              <a:rPr altLang="en-GB" dirty="0" sz="3200" lang="en-US"/>
              <a:t>s</a:t>
            </a:r>
            <a:r>
              <a:rPr altLang="en-GB" dirty="0" sz="3200" lang="en-US"/>
              <a:t>a</a:t>
            </a:r>
            <a:r>
              <a:rPr altLang="en-GB" dirty="0" sz="3200" lang="en-US"/>
              <a:t>l</a:t>
            </a:r>
            <a:r>
              <a:rPr altLang="en-GB" dirty="0" sz="3200" lang="en-US"/>
              <a:t>m</a:t>
            </a:r>
            <a:r>
              <a:rPr altLang="en-GB" dirty="0" sz="3200" lang="en-US"/>
              <a:t> </a:t>
            </a:r>
            <a:r>
              <a:rPr altLang="en-GB" dirty="0" sz="3200" lang="en-US"/>
              <a:t>1</a:t>
            </a:r>
            <a:r>
              <a:rPr altLang="en-GB" dirty="0" sz="3200" lang="en-US"/>
              <a:t>1</a:t>
            </a:r>
            <a:r>
              <a:rPr altLang="en-GB" dirty="0" sz="3200" lang="en-US"/>
              <a:t>9</a:t>
            </a:r>
            <a:r>
              <a:rPr altLang="en-GB" dirty="0" sz="3200" lang="en-US"/>
              <a:t>:</a:t>
            </a:r>
            <a:r>
              <a:rPr altLang="en-GB" dirty="0" sz="3200" lang="en-US"/>
              <a:t> </a:t>
            </a:r>
            <a:r>
              <a:rPr altLang="en-GB" dirty="0" sz="3200" lang="en-US"/>
              <a:t>1</a:t>
            </a:r>
            <a:r>
              <a:rPr altLang="en-GB" dirty="0" sz="3200" lang="en-US"/>
              <a:t>-</a:t>
            </a:r>
            <a:r>
              <a:rPr altLang="en-GB" dirty="0" sz="3200" lang="en-US"/>
              <a:t>8</a:t>
            </a:r>
            <a:r>
              <a:rPr altLang="en-GB" dirty="0" sz="3200" lang="en-US"/>
              <a:t> </a:t>
            </a:r>
            <a:endParaRPr dirty="0" sz="3200" lang="en-US"/>
          </a:p>
          <a:p>
            <a:r>
              <a:rPr altLang="en-GB" dirty="0" sz="3200" lang="en-US"/>
              <a:t>1</a:t>
            </a:r>
            <a:r>
              <a:rPr altLang="zh-CN" dirty="0" sz="3200" lang="en-US"/>
              <a:t>Cor </a:t>
            </a:r>
            <a:r>
              <a:rPr altLang="en-GB" dirty="0" sz="3200" lang="en-US"/>
              <a:t>3</a:t>
            </a:r>
            <a:r>
              <a:rPr altLang="zh-CN" dirty="0" sz="3200" lang="en-US"/>
              <a:t>:1-</a:t>
            </a:r>
            <a:r>
              <a:rPr altLang="en-GB" dirty="0" sz="3200" lang="en-US"/>
              <a:t>9</a:t>
            </a:r>
            <a:r>
              <a:rPr altLang="zh-CN" dirty="0" sz="3200" lang="en-US"/>
              <a:t> </a:t>
            </a:r>
            <a:endParaRPr dirty="0" sz="3200" lang="en-US"/>
          </a:p>
          <a:p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 </a:t>
            </a:r>
            <a:r>
              <a:rPr altLang="en-GB" dirty="0" sz="3200" lang="en-US"/>
              <a:t>M</a:t>
            </a:r>
            <a:r>
              <a:rPr altLang="en-GB" dirty="0" sz="3200" lang="en-US"/>
              <a:t>a</a:t>
            </a:r>
            <a:r>
              <a:rPr altLang="en-GB" dirty="0" sz="3200" lang="en-US"/>
              <a:t>t</a:t>
            </a:r>
            <a:r>
              <a:rPr altLang="en-GB" dirty="0" sz="3200" lang="en-US"/>
              <a:t>t</a:t>
            </a:r>
            <a:r>
              <a:rPr altLang="en-GB" dirty="0" sz="3200" lang="en-US"/>
              <a:t>.</a:t>
            </a:r>
            <a:r>
              <a:rPr altLang="en-GB" dirty="0" sz="3200" lang="en-US"/>
              <a:t> </a:t>
            </a:r>
            <a:r>
              <a:rPr altLang="en-GB" dirty="0" sz="3200" lang="en-US"/>
              <a:t>5</a:t>
            </a:r>
            <a:r>
              <a:rPr altLang="en-GB" dirty="0" sz="3200" lang="en-US"/>
              <a:t>:</a:t>
            </a:r>
            <a:r>
              <a:rPr altLang="en-GB" dirty="0" sz="3200" lang="en-US"/>
              <a:t> </a:t>
            </a:r>
            <a:r>
              <a:rPr altLang="en-GB" dirty="0" sz="3200" lang="en-US"/>
              <a:t>2</a:t>
            </a:r>
            <a:r>
              <a:rPr altLang="en-GB" dirty="0" sz="3200" lang="en-US"/>
              <a:t>1</a:t>
            </a:r>
            <a:r>
              <a:rPr altLang="en-GB" dirty="0" sz="3200" lang="en-US"/>
              <a:t>-</a:t>
            </a:r>
            <a:r>
              <a:rPr altLang="en-GB" dirty="0" sz="3200" lang="en-US"/>
              <a:t>3</a:t>
            </a:r>
            <a:r>
              <a:rPr altLang="en-GB" dirty="0" sz="3200" lang="en-US"/>
              <a:t>7</a:t>
            </a:r>
            <a:endParaRPr dirty="0" sz="3200" lang="en-US"/>
          </a:p>
          <a:p>
            <a:r>
              <a:rPr altLang="en-GB" dirty="0" sz="3200" lang="en-US"/>
              <a:t>B</a:t>
            </a:r>
            <a:r>
              <a:rPr altLang="en-GB" dirty="0" sz="3200" lang="en-US"/>
              <a:t>y</a:t>
            </a:r>
            <a:r>
              <a:rPr altLang="en-GB" dirty="0" sz="3200" lang="en-US"/>
              <a:t> </a:t>
            </a:r>
            <a:r>
              <a:rPr altLang="en-GB" dirty="0" sz="3200" lang="en-US"/>
              <a:t>K</a:t>
            </a:r>
            <a:r>
              <a:rPr altLang="en-GB" dirty="0" sz="3200" lang="en-US"/>
              <a:t>i</a:t>
            </a:r>
            <a:r>
              <a:rPr altLang="en-GB" dirty="0" sz="3200" lang="en-US"/>
              <a:t>ngsley</a:t>
            </a:r>
            <a:r>
              <a:rPr altLang="en-GB" dirty="0" sz="3200" lang="en-US"/>
              <a:t> </a:t>
            </a:r>
            <a:r>
              <a:rPr altLang="en-GB" dirty="0" sz="3200" lang="en-US"/>
              <a:t> Addow</a:t>
            </a:r>
            <a:r>
              <a:rPr altLang="en-GB" dirty="0" sz="3200" lang="en-US"/>
              <a:t> </a:t>
            </a:r>
            <a:endParaRPr dirty="0" sz="320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sz="5700" lang="en-US"/>
              <a:t>W</a:t>
            </a:r>
            <a:r>
              <a:rPr altLang="en-GB" b="1" sz="5700" lang="en-US"/>
              <a:t>h</a:t>
            </a:r>
            <a:r>
              <a:rPr altLang="en-GB" b="1" sz="5700" lang="en-US"/>
              <a:t>at</a:t>
            </a:r>
            <a:r>
              <a:rPr altLang="en-GB" b="1" sz="5700" lang="en-US"/>
              <a:t> </a:t>
            </a:r>
            <a:r>
              <a:rPr altLang="en-GB" b="1" sz="5700" lang="en-US"/>
              <a:t>is</a:t>
            </a:r>
            <a:r>
              <a:rPr altLang="en-GB" b="1" sz="5700" lang="en-US"/>
              <a:t> </a:t>
            </a:r>
            <a:r>
              <a:rPr altLang="en-GB" b="1" sz="5700" lang="en-US"/>
              <a:t>G</a:t>
            </a:r>
            <a:r>
              <a:rPr altLang="en-GB" b="1" sz="5700" lang="en-US"/>
              <a:t>o</a:t>
            </a:r>
            <a:r>
              <a:rPr altLang="en-GB" b="1" sz="5700" lang="en-US"/>
              <a:t>d</a:t>
            </a:r>
            <a:r>
              <a:rPr altLang="en-GB" b="1" sz="5700" lang="en-US"/>
              <a:t>'s</a:t>
            </a:r>
            <a:r>
              <a:rPr altLang="en-GB" b="1" sz="5700" lang="en-US"/>
              <a:t> </a:t>
            </a:r>
            <a:r>
              <a:rPr altLang="en-GB" b="1" sz="5700" lang="en-US"/>
              <a:t>Word</a:t>
            </a:r>
            <a:r>
              <a:rPr altLang="en-GB" b="1" sz="4500" lang="en-US"/>
              <a:t> </a:t>
            </a:r>
            <a:r>
              <a:rPr altLang="en-GB" b="1" sz="4500" lang="en-US"/>
              <a:t> </a:t>
            </a:r>
            <a:r>
              <a:rPr altLang="en-GB" b="1" sz="4500" lang="en-US"/>
              <a:t> </a:t>
            </a:r>
            <a:endParaRPr b="1" sz="4500" lang="en-GB"/>
          </a:p>
        </p:txBody>
      </p:sp>
      <p:sp>
        <p:nvSpPr>
          <p:cNvPr id="1048610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buFont typeface="Wingdings" charset="2"/>
              <a:buChar char="u"/>
            </a:pPr>
            <a:r>
              <a:rPr altLang="en-GB" b="1" lang="en-US"/>
              <a:t>T</a:t>
            </a:r>
            <a:r>
              <a:rPr altLang="en-GB" b="1" lang="en-US"/>
              <a:t>h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W</a:t>
            </a:r>
            <a:r>
              <a:rPr altLang="en-GB" b="1" lang="en-US"/>
              <a:t>o</a:t>
            </a:r>
            <a:r>
              <a:rPr altLang="en-GB" b="1" lang="en-US"/>
              <a:t>r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f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endParaRPr b="1" lang="en-GB"/>
          </a:p>
          <a:p>
            <a:r>
              <a:rPr lang="en-GB"/>
              <a:t>Go</a:t>
            </a:r>
            <a:r>
              <a:rPr altLang="en-GB" lang="en-US"/>
              <a:t>d</a:t>
            </a:r>
            <a:r>
              <a:rPr altLang="en-GB" lang="en-US"/>
              <a:t>'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Word</a:t>
            </a:r>
            <a:r>
              <a:rPr altLang="en-GB" lang="en-US"/>
              <a:t> </a:t>
            </a:r>
            <a:r>
              <a:rPr lang="en-GB"/>
              <a:t>reveal to us certain things that we could not </a:t>
            </a:r>
            <a:r>
              <a:rPr altLang="en-GB" lang="en-US"/>
              <a:t>h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lang="en-GB"/>
              <a:t>know in any other way. </a:t>
            </a:r>
            <a:endParaRPr lang="en-GB"/>
          </a:p>
          <a:p>
            <a:r>
              <a:rPr lang="en-GB"/>
              <a:t>For example:</a:t>
            </a:r>
            <a:endParaRPr lang="en-GB"/>
          </a:p>
          <a:p>
            <a:pPr indent="-514350" marL="514350">
              <a:buFont typeface="+mj-lt"/>
              <a:buAutoNum type="romanLcPeriod" startAt="1"/>
            </a:pPr>
            <a:r>
              <a:rPr lang="en-GB"/>
              <a:t>How and when the world was created.</a:t>
            </a:r>
            <a:endParaRPr lang="en-GB"/>
          </a:p>
          <a:p>
            <a:pPr indent="-514350" marL="514350">
              <a:buFont typeface="+mj-lt"/>
              <a:buAutoNum type="romanLcPeriod" startAt="1"/>
            </a:pPr>
            <a:r>
              <a:rPr lang="en-GB"/>
              <a:t>The reason man 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lang="en-GB"/>
              <a:t> sin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ing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th</a:t>
            </a:r>
            <a:r>
              <a:rPr altLang="en-GB" lang="en-US"/>
              <a:t> </a:t>
            </a:r>
            <a:endParaRPr lang="en-GB"/>
          </a:p>
          <a:p>
            <a:pPr indent="-514350" marL="514350">
              <a:buFont typeface="+mj-lt"/>
              <a:buAutoNum type="romanLcPeriod" startAt="1"/>
            </a:pPr>
            <a:r>
              <a:rPr lang="en-GB"/>
              <a:t>The true nature of God.</a:t>
            </a:r>
            <a:endParaRPr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f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r</a:t>
            </a:r>
            <a:r>
              <a:rPr altLang="en-GB" lang="en-US"/>
              <a:t>ough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G</a:t>
            </a:r>
            <a:r>
              <a:rPr altLang="en-GB" lang="en-US"/>
              <a:t>ospel</a:t>
            </a:r>
            <a:r>
              <a:rPr altLang="en-GB" lang="en-US"/>
              <a:t> 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type="title"/>
          </p:nvPr>
        </p:nvSpPr>
        <p:spPr>
          <a:xfrm>
            <a:off x="712442" y="295178"/>
            <a:ext cx="7886700" cy="1325563"/>
          </a:xfrm>
        </p:spPr>
        <p:txBody>
          <a:bodyPr/>
          <a:p>
            <a:r>
              <a:rPr altLang="en-GB" b="1" sz="4500" lang="en-US"/>
              <a:t>W</a:t>
            </a:r>
            <a:r>
              <a:rPr altLang="en-GB" b="1" sz="4500" lang="en-US"/>
              <a:t>h</a:t>
            </a:r>
            <a:r>
              <a:rPr altLang="en-GB" b="1" sz="4500" lang="en-US"/>
              <a:t>o</a:t>
            </a:r>
            <a:r>
              <a:rPr altLang="en-GB" b="1" sz="4500" lang="en-US"/>
              <a:t> </a:t>
            </a:r>
            <a:r>
              <a:rPr altLang="en-GB" b="1" sz="4500" lang="en-US"/>
              <a:t>i</a:t>
            </a:r>
            <a:r>
              <a:rPr altLang="en-GB" b="1" sz="4500" lang="en-US"/>
              <a:t>s</a:t>
            </a:r>
            <a:r>
              <a:rPr altLang="en-GB" b="1" sz="4500" lang="en-US"/>
              <a:t> </a:t>
            </a:r>
            <a:r>
              <a:rPr altLang="en-GB" b="1" sz="4500" lang="en-US"/>
              <a:t>G</a:t>
            </a:r>
            <a:r>
              <a:rPr altLang="en-GB" b="1" sz="4500" lang="en-US"/>
              <a:t>o</a:t>
            </a:r>
            <a:r>
              <a:rPr altLang="en-GB" b="1" sz="4500" lang="en-US"/>
              <a:t>d's</a:t>
            </a:r>
            <a:r>
              <a:rPr altLang="en-GB" b="1" sz="4500" lang="en-US"/>
              <a:t> </a:t>
            </a:r>
            <a:r>
              <a:rPr altLang="en-GB" b="1" sz="4500" lang="en-US"/>
              <a:t>Word</a:t>
            </a:r>
            <a:r>
              <a:rPr altLang="en-GB" b="1" sz="4500" lang="en-US"/>
              <a:t> </a:t>
            </a:r>
            <a:endParaRPr b="1" sz="4500" lang="en-GB"/>
          </a:p>
        </p:txBody>
      </p:sp>
      <p:sp>
        <p:nvSpPr>
          <p:cNvPr id="1048612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GB" b="1" sz="3000" lang="en-US"/>
              <a:t>I</a:t>
            </a:r>
            <a:r>
              <a:rPr altLang="en-GB" b="1" sz="3000" lang="en-US"/>
              <a:t>n</a:t>
            </a:r>
            <a:r>
              <a:rPr altLang="en-GB" b="1" sz="3000" lang="en-US"/>
              <a:t> </a:t>
            </a:r>
            <a:r>
              <a:rPr altLang="en-GB" b="1" sz="3000" lang="en-US"/>
              <a:t>J</a:t>
            </a:r>
            <a:r>
              <a:rPr altLang="en-GB" b="1" sz="3000" lang="en-US"/>
              <a:t>o</a:t>
            </a:r>
            <a:r>
              <a:rPr altLang="en-GB" b="1" sz="3000" lang="en-US"/>
              <a:t>h</a:t>
            </a:r>
            <a:r>
              <a:rPr altLang="en-GB" b="1" sz="3000" lang="en-US"/>
              <a:t>n</a:t>
            </a:r>
            <a:r>
              <a:rPr altLang="en-GB" b="1" sz="3000" lang="en-US"/>
              <a:t>1</a:t>
            </a:r>
            <a:r>
              <a:rPr altLang="en-GB" b="1" sz="3000" lang="en-US"/>
              <a:t>:</a:t>
            </a:r>
            <a:r>
              <a:rPr altLang="en-GB" b="1" sz="3000" lang="en-US"/>
              <a:t>1</a:t>
            </a:r>
            <a:r>
              <a:rPr altLang="en-GB" b="1" sz="3000" lang="en-US"/>
              <a:t>,</a:t>
            </a:r>
            <a:r>
              <a:rPr altLang="en-GB" b="1" sz="3000" lang="en-US"/>
              <a:t>2</a:t>
            </a:r>
            <a:r>
              <a:rPr altLang="en-GB" b="1" sz="3000" lang="en-US"/>
              <a:t>,</a:t>
            </a:r>
            <a:r>
              <a:rPr altLang="en-GB" b="1" sz="3000" lang="en-US"/>
              <a:t>1</a:t>
            </a:r>
            <a:r>
              <a:rPr altLang="en-GB" b="1" sz="3000" lang="en-US"/>
              <a:t>4</a:t>
            </a:r>
            <a:r>
              <a:rPr altLang="en-GB" b="1" sz="3000" lang="en-US"/>
              <a:t> </a:t>
            </a:r>
            <a:r>
              <a:rPr altLang="en-GB" b="1" sz="3000" lang="en-US"/>
              <a:t> </a:t>
            </a:r>
            <a:endParaRPr b="1" sz="3000" lang="en-GB"/>
          </a:p>
          <a:p>
            <a:r>
              <a:rPr altLang="en-GB" dirty="0" sz="3100" lang="en-US" smtClean="0"/>
              <a:t>In the beginning the Word already existed </a:t>
            </a:r>
            <a:endParaRPr altLang="en-GB" dirty="0" sz="3100" lang="en-US" smtClean="0"/>
          </a:p>
          <a:p>
            <a:r>
              <a:rPr altLang="en-GB" dirty="0" sz="3100" lang="en-US" smtClean="0"/>
              <a:t>T</a:t>
            </a:r>
            <a:r>
              <a:rPr altLang="en-GB" dirty="0" sz="3100" lang="en-US" smtClean="0"/>
              <a:t>he Word was with God, and the Word was God.</a:t>
            </a:r>
            <a:endParaRPr altLang="en-GB" dirty="0" sz="3100" lang="en-US" smtClean="0"/>
          </a:p>
          <a:p>
            <a:r>
              <a:rPr altLang="en-GB" dirty="0" sz="3100" lang="en-US" smtClean="0"/>
              <a:t>The Word became flesh</a:t>
            </a:r>
            <a:r>
              <a:rPr altLang="en-GB" dirty="0" sz="3100" lang="en-US" smtClean="0"/>
              <a:t> </a:t>
            </a:r>
            <a:r>
              <a:rPr altLang="en-GB" dirty="0" sz="3100" lang="en-US" smtClean="0"/>
              <a:t>and took up residence among us.</a:t>
            </a:r>
            <a:endParaRPr altLang="en-GB" dirty="0" sz="3100" lang="en-US" smtClean="0"/>
          </a:p>
          <a:p>
            <a:pPr indent="0" marL="0">
              <a:buNone/>
            </a:pPr>
            <a:r>
              <a:rPr altLang="en-GB" dirty="0" sz="3100" lang="en-US" smtClean="0"/>
              <a:t>I</a:t>
            </a:r>
            <a:r>
              <a:rPr altLang="en-GB" dirty="0" sz="3100" lang="en-US" smtClean="0"/>
              <a:t>f</a:t>
            </a:r>
            <a:r>
              <a:rPr altLang="en-GB" dirty="0" sz="3100" lang="en-US" smtClean="0"/>
              <a:t> </a:t>
            </a:r>
            <a:r>
              <a:rPr altLang="en-GB" b="1" dirty="0" sz="3100" lang="en-US" smtClean="0"/>
              <a:t>G</a:t>
            </a:r>
            <a:r>
              <a:rPr altLang="en-GB" b="1" dirty="0" sz="3100" lang="en-US" smtClean="0"/>
              <a:t>o</a:t>
            </a:r>
            <a:r>
              <a:rPr altLang="en-GB" b="1" dirty="0" sz="3100" lang="en-US" smtClean="0"/>
              <a:t>d</a:t>
            </a:r>
            <a:r>
              <a:rPr altLang="en-GB" b="1" dirty="0" sz="3100" lang="en-US" smtClean="0"/>
              <a:t>'s</a:t>
            </a:r>
            <a:r>
              <a:rPr altLang="en-GB" b="1" dirty="0" sz="3100" lang="en-US" smtClean="0"/>
              <a:t> </a:t>
            </a:r>
            <a:r>
              <a:rPr altLang="en-GB" b="1" dirty="0" sz="3100" lang="en-US" smtClean="0"/>
              <a:t>Word</a:t>
            </a:r>
            <a:r>
              <a:rPr altLang="en-GB" b="1" dirty="0" sz="3100" lang="en-US" smtClean="0"/>
              <a:t> </a:t>
            </a:r>
            <a:r>
              <a:rPr altLang="en-GB" b="1" dirty="0" sz="3100" lang="en-US" smtClean="0"/>
              <a:t>i</a:t>
            </a:r>
            <a:r>
              <a:rPr altLang="en-GB" b="1" dirty="0" sz="3100" lang="en-US" smtClean="0"/>
              <a:t>s</a:t>
            </a:r>
            <a:r>
              <a:rPr altLang="en-GB" b="1" dirty="0" sz="3100" lang="en-US" smtClean="0"/>
              <a:t> </a:t>
            </a:r>
            <a:r>
              <a:rPr altLang="en-GB" b="1" dirty="0" sz="3100" lang="en-US" smtClean="0"/>
              <a:t>J</a:t>
            </a:r>
            <a:r>
              <a:rPr altLang="en-GB" b="1" dirty="0" sz="3100" lang="en-US" smtClean="0"/>
              <a:t>e</a:t>
            </a:r>
            <a:r>
              <a:rPr altLang="en-GB" b="1" dirty="0" sz="3100" lang="en-US" smtClean="0"/>
              <a:t>s</a:t>
            </a:r>
            <a:r>
              <a:rPr altLang="en-GB" b="1" dirty="0" sz="3100" lang="en-US" smtClean="0"/>
              <a:t>us</a:t>
            </a:r>
            <a:r>
              <a:rPr altLang="en-GB" b="1" dirty="0" sz="3100" lang="en-US" smtClean="0"/>
              <a:t> </a:t>
            </a:r>
            <a:r>
              <a:rPr altLang="en-GB" b="1" dirty="0" sz="3100" lang="en-US" smtClean="0"/>
              <a:t>Christ</a:t>
            </a:r>
            <a:r>
              <a:rPr altLang="en-GB" dirty="0" sz="3100" lang="en-US" smtClean="0"/>
              <a:t> </a:t>
            </a:r>
            <a:r>
              <a:rPr altLang="en-GB" dirty="0" sz="3100" lang="en-US" smtClean="0"/>
              <a:t>t</a:t>
            </a:r>
            <a:r>
              <a:rPr altLang="en-GB" dirty="0" sz="3100" lang="en-US" smtClean="0"/>
              <a:t>h</a:t>
            </a:r>
            <a:r>
              <a:rPr altLang="en-GB" dirty="0" sz="3100" lang="en-US" smtClean="0"/>
              <a:t>e</a:t>
            </a:r>
            <a:r>
              <a:rPr altLang="en-GB" dirty="0" sz="3100" lang="en-US" smtClean="0"/>
              <a:t>n</a:t>
            </a:r>
            <a:r>
              <a:rPr altLang="en-GB" dirty="0" sz="3100" lang="en-US" smtClean="0"/>
              <a:t> </a:t>
            </a:r>
            <a:r>
              <a:rPr altLang="en-GB" dirty="0" sz="3100" lang="en-US" smtClean="0"/>
              <a:t>H</a:t>
            </a:r>
            <a:r>
              <a:rPr altLang="en-GB" dirty="0" sz="3100" lang="en-US" smtClean="0"/>
              <a:t>e</a:t>
            </a:r>
            <a:r>
              <a:rPr altLang="en-GB" dirty="0" sz="3100" lang="en-US" smtClean="0"/>
              <a:t> </a:t>
            </a:r>
            <a:r>
              <a:rPr altLang="en-GB" dirty="0" sz="3100" lang="en-US" smtClean="0"/>
              <a:t>c</a:t>
            </a:r>
            <a:r>
              <a:rPr altLang="en-GB" dirty="0" sz="3100" lang="en-US" smtClean="0"/>
              <a:t>a</a:t>
            </a:r>
            <a:r>
              <a:rPr altLang="en-GB" dirty="0" sz="3100" lang="en-US" smtClean="0"/>
              <a:t>n</a:t>
            </a:r>
            <a:r>
              <a:rPr altLang="en-GB" dirty="0" sz="3100" lang="en-US" smtClean="0"/>
              <a:t> </a:t>
            </a:r>
            <a:r>
              <a:rPr altLang="en-GB" dirty="0" sz="3100" lang="en-US" smtClean="0"/>
              <a:t>g</a:t>
            </a:r>
            <a:r>
              <a:rPr altLang="en-GB" dirty="0" sz="3100" lang="en-US" smtClean="0"/>
              <a:t>i</a:t>
            </a:r>
            <a:r>
              <a:rPr altLang="en-GB" dirty="0" sz="3100" lang="en-US" smtClean="0"/>
              <a:t>v</a:t>
            </a:r>
            <a:r>
              <a:rPr altLang="en-GB" dirty="0" sz="3100" lang="en-US" smtClean="0"/>
              <a:t>e</a:t>
            </a:r>
            <a:r>
              <a:rPr altLang="en-GB" dirty="0" sz="3100" lang="en-US" smtClean="0"/>
              <a:t> </a:t>
            </a:r>
            <a:r>
              <a:rPr altLang="en-GB" b="1" dirty="0" sz="3100" lang="en-US" smtClean="0"/>
              <a:t>L</a:t>
            </a:r>
            <a:r>
              <a:rPr altLang="en-GB" b="1" dirty="0" sz="3100" lang="en-US" smtClean="0"/>
              <a:t>i</a:t>
            </a:r>
            <a:r>
              <a:rPr altLang="en-GB" b="1" dirty="0" sz="3100" lang="en-US" smtClean="0"/>
              <a:t>f</a:t>
            </a:r>
            <a:r>
              <a:rPr altLang="en-GB" b="1" dirty="0" sz="3100" lang="en-US" smtClean="0"/>
              <a:t>e</a:t>
            </a:r>
            <a:endParaRPr altLang="en-GB" b="1" dirty="0" sz="3100" lang="en-US" smtClean="0"/>
          </a:p>
          <a:p>
            <a:pPr indent="0" marL="0">
              <a:buNone/>
            </a:pPr>
            <a:endParaRPr altLang="en-GB" dirty="0" sz="2300" lang="en-US" smtClean="0"/>
          </a:p>
          <a:p>
            <a:pPr indent="0" marL="0">
              <a:buNone/>
            </a:pPr>
            <a:endParaRPr altLang="en-GB" b="1" dirty="0" sz="2300" lang="en-US" smtClean="0"/>
          </a:p>
          <a:p>
            <a:endParaRPr sz="2300"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J</a:t>
            </a:r>
            <a:r>
              <a:rPr altLang="en-GB" b="1" lang="en-US"/>
              <a:t>e</a:t>
            </a:r>
            <a:r>
              <a:rPr altLang="en-GB" b="1" lang="en-US"/>
              <a:t>sus</a:t>
            </a:r>
            <a:r>
              <a:rPr altLang="en-GB" b="1" lang="en-US"/>
              <a:t> </a:t>
            </a:r>
            <a:r>
              <a:rPr altLang="en-GB" b="1" lang="en-US"/>
              <a:t>r</a:t>
            </a:r>
            <a:r>
              <a:rPr altLang="en-GB" b="1" lang="en-US"/>
              <a:t>e</a:t>
            </a:r>
            <a:r>
              <a:rPr altLang="en-GB" b="1" lang="en-US"/>
              <a:t>v</a:t>
            </a:r>
            <a:r>
              <a:rPr altLang="en-GB" b="1" lang="en-US"/>
              <a:t>eals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i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uthority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h</a:t>
            </a:r>
            <a:r>
              <a:rPr altLang="en-GB" b="1" lang="en-US"/>
              <a:t>a</a:t>
            </a:r>
            <a:r>
              <a:rPr altLang="en-GB" b="1" lang="en-US"/>
              <a:t>t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i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i</a:t>
            </a:r>
            <a:r>
              <a:rPr altLang="en-GB" b="1" lang="en-US"/>
              <a:t>f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14" name=""/>
          <p:cNvSpPr>
            <a:spLocks noGrp="1"/>
          </p:cNvSpPr>
          <p:nvPr>
            <p:ph idx="1"/>
          </p:nvPr>
        </p:nvSpPr>
        <p:spPr/>
        <p:txBody>
          <a:bodyPr>
            <a:normAutofit fontScale="96416" lnSpcReduction="20000"/>
          </a:bodyPr>
          <a:p>
            <a:pPr indent="0" marL="0">
              <a:buNone/>
            </a:pPr>
            <a:r>
              <a:rPr altLang="en-GB" b="1" sz="2790" i="0" lang="en-US"/>
              <a:t>I</a:t>
            </a:r>
            <a:r>
              <a:rPr altLang="en-GB" b="1" sz="2790" i="0" lang="en-US"/>
              <a:t>n</a:t>
            </a:r>
            <a:r>
              <a:rPr altLang="en-GB" b="1" sz="2790" i="0" lang="en-US"/>
              <a:t> </a:t>
            </a:r>
            <a:r>
              <a:rPr altLang="en-GB" b="1" sz="2790" i="0" lang="en-US"/>
              <a:t>J</a:t>
            </a:r>
            <a:r>
              <a:rPr altLang="en-GB" b="1" sz="2790" i="0" lang="en-US"/>
              <a:t>o</a:t>
            </a:r>
            <a:r>
              <a:rPr altLang="en-GB" b="1" sz="2790" i="0" lang="en-US"/>
              <a:t>hn</a:t>
            </a:r>
            <a:r>
              <a:rPr altLang="en-GB" b="1" sz="2790" i="0" lang="en-US"/>
              <a:t> </a:t>
            </a:r>
            <a:r>
              <a:rPr altLang="en-GB" b="1" sz="2790" i="0" lang="en-US"/>
              <a:t>1</a:t>
            </a:r>
            <a:r>
              <a:rPr altLang="en-GB" b="1" sz="2790" i="0" lang="en-US"/>
              <a:t>4</a:t>
            </a:r>
            <a:r>
              <a:rPr altLang="en-GB" b="1" sz="2790" i="0" lang="en-US"/>
              <a:t>:</a:t>
            </a:r>
            <a:r>
              <a:rPr altLang="en-GB" b="1" sz="2790" i="0" lang="en-US"/>
              <a:t>6</a:t>
            </a:r>
            <a:r>
              <a:rPr altLang="en-GB" b="1" sz="2790" i="0" lang="en-US"/>
              <a:t> </a:t>
            </a:r>
            <a:endParaRPr b="1" sz="2790" i="0" lang="en-GB"/>
          </a:p>
          <a:p>
            <a:pPr indent="0" marL="0">
              <a:buNone/>
            </a:pPr>
            <a:r>
              <a:rPr sz="2790" i="0" lang="en-GB"/>
              <a:t>I am the </a:t>
            </a:r>
            <a:r>
              <a:rPr b="1" sz="2790" i="0" lang="en-GB"/>
              <a:t>way</a:t>
            </a:r>
            <a:r>
              <a:rPr sz="2790" i="0" lang="en-GB"/>
              <a:t>, the </a:t>
            </a:r>
            <a:r>
              <a:rPr b="1" sz="2790" i="0" lang="en-GB"/>
              <a:t>truth</a:t>
            </a:r>
            <a:r>
              <a:rPr sz="2790" i="0" lang="en-GB"/>
              <a:t>, and the </a:t>
            </a:r>
            <a:r>
              <a:rPr b="1" sz="2790" i="0" lang="en-GB"/>
              <a:t>life</a:t>
            </a:r>
            <a:r>
              <a:rPr sz="2790" i="0" lang="en-GB"/>
              <a:t>. No one comes to the </a:t>
            </a:r>
            <a:r>
              <a:rPr b="1" sz="2790" i="0" lang="en-GB"/>
              <a:t>Father</a:t>
            </a:r>
            <a:r>
              <a:rPr sz="2790" i="0" lang="en-GB"/>
              <a:t> except through Me.</a:t>
            </a:r>
            <a:r>
              <a:rPr altLang="en-GB" sz="2790" i="0" lang="en-US"/>
              <a:t> </a:t>
            </a:r>
            <a:endParaRPr b="1" sz="2790" i="0" lang="en-GB"/>
          </a:p>
          <a:p>
            <a:pPr indent="0" marL="0">
              <a:buNone/>
            </a:pPr>
            <a:endParaRPr b="1" i="0" lang="en-GB"/>
          </a:p>
          <a:p>
            <a:pPr indent="0" marL="0">
              <a:buNone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J</a:t>
            </a:r>
            <a:r>
              <a:rPr altLang="en-GB" b="1" i="0" lang="en-US"/>
              <a:t>o</a:t>
            </a:r>
            <a:r>
              <a:rPr altLang="en-GB" b="1" i="0" lang="en-US"/>
              <a:t>h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1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2</a:t>
            </a:r>
            <a:r>
              <a:rPr altLang="en-GB" b="1" i="0" lang="en-US"/>
              <a:t>5</a:t>
            </a:r>
            <a:r>
              <a:rPr altLang="en-GB" b="1" i="0" lang="en-US"/>
              <a:t>-</a:t>
            </a:r>
            <a:r>
              <a:rPr altLang="en-GB" b="1" i="0" lang="en-US"/>
              <a:t>2</a:t>
            </a:r>
            <a:r>
              <a:rPr altLang="en-GB" b="1" i="0" lang="en-US"/>
              <a:t>6</a:t>
            </a:r>
            <a:r>
              <a:rPr altLang="en-GB" b="1" i="0" lang="en-US"/>
              <a:t> </a:t>
            </a:r>
            <a:endParaRPr b="1" i="0" lang="en-GB"/>
          </a:p>
          <a:p>
            <a:pPr indent="0" marL="0">
              <a:buNone/>
            </a:pPr>
            <a:r>
              <a:rPr altLang="en-GB" i="0" lang="en-US"/>
              <a:t>I am the </a:t>
            </a:r>
            <a:r>
              <a:rPr altLang="en-GB" b="1" i="0" lang="en-US"/>
              <a:t>resurrection</a:t>
            </a:r>
            <a:r>
              <a:rPr altLang="en-GB" i="0" lang="en-US"/>
              <a:t> and the </a:t>
            </a:r>
            <a:r>
              <a:rPr altLang="en-GB" b="1" i="0" lang="en-US"/>
              <a:t>life</a:t>
            </a:r>
            <a:r>
              <a:rPr altLang="en-GB" i="0" lang="en-US"/>
              <a:t>. </a:t>
            </a:r>
            <a:endParaRPr b="1" i="0" lang="en-GB"/>
          </a:p>
          <a:p>
            <a:pPr indent="0" marL="0">
              <a:buNone/>
            </a:pPr>
            <a:r>
              <a:rPr altLang="en-GB" i="0" lang="en-US"/>
              <a:t>The one who </a:t>
            </a:r>
            <a:r>
              <a:rPr altLang="en-GB" b="1" i="0" lang="en-US"/>
              <a:t>believes</a:t>
            </a:r>
            <a:r>
              <a:rPr altLang="en-GB" i="0" lang="en-US"/>
              <a:t> in Me, even if he dies, will </a:t>
            </a:r>
            <a:r>
              <a:rPr altLang="en-GB" b="1" i="0" lang="en-US"/>
              <a:t>live. </a:t>
            </a:r>
            <a:r>
              <a:rPr altLang="en-GB" i="0" lang="en-US"/>
              <a:t> </a:t>
            </a:r>
            <a:endParaRPr b="1" i="0" lang="en-GB"/>
          </a:p>
          <a:p>
            <a:pPr indent="0" marL="0">
              <a:buNone/>
            </a:pPr>
            <a:r>
              <a:rPr altLang="en-GB" i="0" lang="en-US"/>
              <a:t>Everyone who lives and </a:t>
            </a:r>
            <a:r>
              <a:rPr altLang="en-GB" b="1" i="0" lang="en-US"/>
              <a:t>believes</a:t>
            </a:r>
            <a:r>
              <a:rPr altLang="en-GB" i="0" lang="en-US"/>
              <a:t> in </a:t>
            </a:r>
            <a:r>
              <a:rPr altLang="en-GB" i="0" lang="en-US"/>
              <a:t>m</a:t>
            </a:r>
            <a:r>
              <a:rPr altLang="en-GB" i="0" lang="en-US"/>
              <a:t>e will never die—ever. Do you believe this?</a:t>
            </a:r>
            <a:endParaRPr b="1" i="0" lang="en-GB"/>
          </a:p>
          <a:p>
            <a:pPr indent="0" marL="0">
              <a:buNone/>
            </a:pPr>
            <a:endParaRPr i="0" lang="en-GB"/>
          </a:p>
          <a:p>
            <a:pPr indent="0" marL="0">
              <a:buNone/>
            </a:pPr>
            <a:endParaRPr i="0" lang="en-GB"/>
          </a:p>
          <a:p>
            <a:pPr indent="0" marL="0">
              <a:buNone/>
            </a:pPr>
            <a:endParaRPr i="0" lang="en-GB"/>
          </a:p>
          <a:p>
            <a:endParaRPr i="0"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G</a:t>
            </a:r>
            <a:r>
              <a:rPr altLang="en-GB" b="1" lang="en-US"/>
              <a:t>od</a:t>
            </a:r>
            <a:r>
              <a:rPr altLang="en-GB" b="1" lang="en-US"/>
              <a:t>'s</a:t>
            </a:r>
            <a:r>
              <a:rPr altLang="en-GB" b="1" lang="en-US"/>
              <a:t> Word</a:t>
            </a:r>
            <a:r>
              <a:rPr altLang="en-GB" b="1" lang="en-US"/>
              <a:t> </a:t>
            </a:r>
            <a:r>
              <a:rPr altLang="en-GB" b="1" lang="en-US"/>
              <a:t>e</a:t>
            </a:r>
            <a:r>
              <a:rPr altLang="en-GB" b="1" lang="en-US"/>
              <a:t>n</a:t>
            </a:r>
            <a:r>
              <a:rPr altLang="en-GB" b="1" lang="en-US"/>
              <a:t>j</a:t>
            </a:r>
            <a:r>
              <a:rPr altLang="en-GB" b="1" lang="en-US"/>
              <a:t>o</a:t>
            </a:r>
            <a:r>
              <a:rPr altLang="en-GB" b="1" lang="en-US"/>
              <a:t>i</a:t>
            </a:r>
            <a:r>
              <a:rPr altLang="en-GB" b="1" lang="en-US"/>
              <a:t>ns</a:t>
            </a:r>
            <a:r>
              <a:rPr altLang="en-GB" b="1" lang="en-US"/>
              <a:t> 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o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b</a:t>
            </a:r>
            <a:r>
              <a:rPr altLang="en-GB" b="1" lang="en-US"/>
              <a:t>e</a:t>
            </a:r>
            <a:r>
              <a:rPr altLang="en-GB" b="1" lang="en-US"/>
              <a:t>y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i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s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endParaRPr b="1" lang="en-GB"/>
          </a:p>
        </p:txBody>
      </p:sp>
      <p:sp>
        <p:nvSpPr>
          <p:cNvPr id="1048616" name=""/>
          <p:cNvSpPr>
            <a:spLocks noGrp="1"/>
          </p:cNvSpPr>
          <p:nvPr>
            <p:ph idx="1"/>
          </p:nvPr>
        </p:nvSpPr>
        <p:spPr>
          <a:xfrm>
            <a:off x="446284" y="1770486"/>
            <a:ext cx="7886700" cy="4351338"/>
          </a:xfrm>
        </p:spPr>
        <p:txBody>
          <a:bodyPr>
            <a:normAutofit fontScale="86894" lnSpcReduction="20000"/>
          </a:bodyPr>
          <a:p>
            <a:pPr indent="0" marL="0">
              <a:buNone/>
            </a:pPr>
            <a:r>
              <a:rPr altLang="en-GB" b="1" i="0" lang="en-US"/>
              <a:t>G</a:t>
            </a:r>
            <a:r>
              <a:rPr altLang="en-GB" b="1" i="0" lang="en-US"/>
              <a:t>o</a:t>
            </a:r>
            <a:r>
              <a:rPr altLang="en-GB" b="1" i="0" lang="en-US"/>
              <a:t>d</a:t>
            </a:r>
            <a:r>
              <a:rPr altLang="en-GB" b="1" i="0" lang="en-US"/>
              <a:t> </a:t>
            </a:r>
            <a:r>
              <a:rPr altLang="en-GB" b="1" i="0" lang="en-US"/>
              <a:t>e</a:t>
            </a:r>
            <a:r>
              <a:rPr altLang="en-GB" b="1" i="0" lang="en-US"/>
              <a:t>x</a:t>
            </a:r>
            <a:r>
              <a:rPr altLang="en-GB" b="1" i="0" lang="en-US"/>
              <a:t>p</a:t>
            </a:r>
            <a:r>
              <a:rPr altLang="en-GB" b="1" i="0" lang="en-US"/>
              <a:t>e</a:t>
            </a:r>
            <a:r>
              <a:rPr altLang="en-GB" b="1" i="0" lang="en-US"/>
              <a:t>c</a:t>
            </a:r>
            <a:r>
              <a:rPr altLang="en-GB" b="1" i="0" lang="en-US"/>
              <a:t>t</a:t>
            </a:r>
            <a:r>
              <a:rPr altLang="en-GB" b="1" i="0" lang="en-US"/>
              <a:t> </a:t>
            </a:r>
            <a:r>
              <a:rPr altLang="en-GB" b="1" i="0" lang="en-US"/>
              <a:t>u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o</a:t>
            </a:r>
            <a:r>
              <a:rPr altLang="en-GB" b="1" i="0" lang="en-US"/>
              <a:t> </a:t>
            </a:r>
            <a:r>
              <a:rPr altLang="en-GB" b="1" i="0" lang="en-US"/>
              <a:t>b</a:t>
            </a:r>
            <a:r>
              <a:rPr altLang="en-GB" b="1" i="0" lang="en-US"/>
              <a:t>e</a:t>
            </a:r>
            <a:r>
              <a:rPr altLang="en-GB" b="1" i="0" lang="en-US"/>
              <a:t> </a:t>
            </a:r>
            <a:r>
              <a:rPr altLang="en-GB" b="1" i="0" lang="en-US"/>
              <a:t>o</a:t>
            </a:r>
            <a:r>
              <a:rPr altLang="en-GB" b="1" i="0" lang="en-US"/>
              <a:t>bedient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o</a:t>
            </a:r>
            <a:r>
              <a:rPr altLang="en-GB" b="1" i="0" lang="en-US"/>
              <a:t> </a:t>
            </a:r>
            <a:r>
              <a:rPr altLang="en-GB" b="1" i="0" lang="en-US"/>
              <a:t>H</a:t>
            </a:r>
            <a:r>
              <a:rPr altLang="en-GB" b="1" i="0" lang="en-US"/>
              <a:t>i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s</a:t>
            </a:r>
            <a:r>
              <a:rPr altLang="en-GB" b="1" i="0" lang="en-US"/>
              <a:t>o</a:t>
            </a:r>
            <a:r>
              <a:rPr altLang="en-GB" b="1" i="0" lang="en-US"/>
              <a:t>n</a:t>
            </a:r>
            <a:endParaRPr b="1" i="0" lang="en-GB"/>
          </a:p>
          <a:p>
            <a:pPr indent="0" marL="0">
              <a:buNone/>
            </a:pPr>
            <a:r>
              <a:rPr altLang="en-GB" b="1" sz="2771" i="0" lang="en-US"/>
              <a:t>I</a:t>
            </a:r>
            <a:r>
              <a:rPr altLang="en-GB" b="1" sz="2771" i="0" lang="en-US"/>
              <a:t>n</a:t>
            </a:r>
            <a:r>
              <a:rPr altLang="en-GB" b="1" sz="2771" i="0" lang="en-US"/>
              <a:t> </a:t>
            </a:r>
            <a:r>
              <a:rPr altLang="en-GB" b="1" sz="2771" i="0" lang="en-US"/>
              <a:t>M</a:t>
            </a:r>
            <a:r>
              <a:rPr altLang="en-GB" b="1" sz="2771" i="0" lang="en-US"/>
              <a:t>a</a:t>
            </a:r>
            <a:r>
              <a:rPr altLang="en-GB" b="1" sz="2771" i="0" lang="en-US"/>
              <a:t>thew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7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4</a:t>
            </a:r>
            <a:r>
              <a:rPr altLang="en-GB" b="1" i="0" lang="en-US"/>
              <a:t> </a:t>
            </a:r>
            <a:r>
              <a:rPr altLang="en-GB" b="1" i="0" lang="en-US"/>
              <a:t>-</a:t>
            </a:r>
            <a:r>
              <a:rPr altLang="en-GB" b="1" i="0" lang="en-US"/>
              <a:t>5</a:t>
            </a:r>
            <a:r>
              <a:rPr altLang="en-GB" b="1" i="0" lang="en-US"/>
              <a:t> </a:t>
            </a:r>
            <a:endParaRPr b="1" sz="2289" i="0" lang="en-GB"/>
          </a:p>
          <a:p>
            <a:pPr indent="0" marL="0">
              <a:buNone/>
            </a:pPr>
            <a:r>
              <a:rPr altLang="en-GB" b="0" i="0" lang="en-US"/>
              <a:t>T</a:t>
            </a:r>
            <a:r>
              <a:rPr i="0" lang="en-GB"/>
              <a:t>hen Peter said to Jesus, “Lord, it’s good for us to be here! If You want, I will make three tabernacles here: one for You, one for </a:t>
            </a:r>
            <a:r>
              <a:rPr b="1" i="0" lang="en-GB"/>
              <a:t>Moses</a:t>
            </a:r>
            <a:r>
              <a:rPr i="0" lang="en-GB"/>
              <a:t>, and one for </a:t>
            </a:r>
            <a:r>
              <a:rPr b="1" i="0" lang="en-GB"/>
              <a:t>Elijah</a:t>
            </a:r>
            <a:r>
              <a:rPr i="0" lang="en-GB"/>
              <a:t>.”</a:t>
            </a:r>
            <a:endParaRPr b="1" i="0" lang="en-GB"/>
          </a:p>
          <a:p>
            <a:r>
              <a:rPr i="0" lang="en-GB"/>
              <a:t>While he was still speaking, suddenly a bright cloud covered them, and a voice from the cloud said:</a:t>
            </a:r>
            <a:endParaRPr i="0" lang="en-GB"/>
          </a:p>
          <a:p>
            <a:r>
              <a:rPr altLang="en-GB" i="0" lang="en-US"/>
              <a:t>T</a:t>
            </a:r>
            <a:r>
              <a:rPr i="0" lang="en-GB"/>
              <a:t>his is my beloved son.</a:t>
            </a:r>
            <a:endParaRPr i="0" lang="en-GB"/>
          </a:p>
          <a:p>
            <a:r>
              <a:rPr i="0" lang="en-GB"/>
              <a:t>I take delight in Him.</a:t>
            </a:r>
            <a:endParaRPr i="0" lang="en-GB"/>
          </a:p>
          <a:p>
            <a:r>
              <a:rPr b="1" i="0" lang="en-GB"/>
              <a:t>Listen to Him</a:t>
            </a:r>
            <a:endParaRPr b="1" i="0" lang="en-GB"/>
          </a:p>
          <a:p>
            <a:pPr indent="0" marL="0">
              <a:buNone/>
            </a:pPr>
            <a:r>
              <a:rPr altLang="en-GB" b="1" i="0" lang="en-US"/>
              <a:t> </a:t>
            </a:r>
            <a:endParaRPr b="1" i="0"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i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i</a:t>
            </a:r>
            <a:r>
              <a:rPr altLang="en-GB" b="1" lang="en-US"/>
              <a:t>f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h</a:t>
            </a:r>
            <a:r>
              <a:rPr altLang="en-GB" b="1" lang="en-US"/>
              <a:t>r</a:t>
            </a:r>
            <a:r>
              <a:rPr altLang="en-GB" b="1" lang="en-US"/>
              <a:t>ough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u</a:t>
            </a:r>
            <a:r>
              <a:rPr altLang="en-GB" b="1" lang="en-US"/>
              <a:t>r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o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f</a:t>
            </a:r>
            <a:r>
              <a:rPr altLang="en-GB" b="1" lang="en-US"/>
              <a:t>o</a:t>
            </a:r>
            <a:r>
              <a:rPr altLang="en-GB" b="1" lang="en-US"/>
              <a:t>r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r>
              <a:rPr altLang="en-GB" b="1" lang="en-US"/>
              <a:t>M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k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18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pPr>
              <a:buFont typeface="Wingdings" charset="2"/>
              <a:buChar char="u"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L</a:t>
            </a:r>
            <a:r>
              <a:rPr altLang="en-GB" b="1" i="0" lang="en-US"/>
              <a:t>u</a:t>
            </a:r>
            <a:r>
              <a:rPr altLang="en-GB" b="1" i="0" lang="en-US"/>
              <a:t>k</a:t>
            </a:r>
            <a:r>
              <a:rPr altLang="en-GB" b="1" i="0" lang="en-US"/>
              <a:t>e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0</a:t>
            </a:r>
            <a:r>
              <a:rPr altLang="en-GB" b="1" i="0" lang="en-US"/>
              <a:t>:</a:t>
            </a:r>
            <a:r>
              <a:rPr altLang="en-GB" b="1" i="0" lang="en-US"/>
              <a:t>2</a:t>
            </a:r>
            <a:r>
              <a:rPr altLang="en-GB" b="1" i="0" lang="en-US"/>
              <a:t>5</a:t>
            </a:r>
            <a:r>
              <a:rPr altLang="en-GB" b="1" i="0" lang="en-US"/>
              <a:t>-</a:t>
            </a:r>
            <a:r>
              <a:rPr altLang="en-GB" b="1" i="0" lang="en-US"/>
              <a:t>2</a:t>
            </a:r>
            <a:r>
              <a:rPr altLang="en-GB" b="1" i="0" lang="en-US"/>
              <a:t>8</a:t>
            </a:r>
            <a:endParaRPr b="1" i="0" lang="en-GB"/>
          </a:p>
          <a:p>
            <a:r>
              <a:rPr altLang="en-GB" i="0" lang="en-US"/>
              <a:t>A</a:t>
            </a:r>
            <a:r>
              <a:rPr i="0" lang="en-GB"/>
              <a:t>n expert in the law stood up to test Him, saying, “</a:t>
            </a:r>
            <a:endParaRPr i="0" lang="en-GB"/>
          </a:p>
          <a:p>
            <a:pPr indent="0" marL="0">
              <a:buNone/>
            </a:pPr>
            <a:r>
              <a:rPr i="0" lang="en-GB"/>
              <a:t>Teacher, </a:t>
            </a:r>
            <a:endParaRPr i="0" lang="en-GB"/>
          </a:p>
          <a:p>
            <a:r>
              <a:rPr altLang="en-GB" b="1" sz="3023" i="0" lang="en-US"/>
              <a:t>W</a:t>
            </a:r>
            <a:r>
              <a:rPr b="1" sz="3023" i="0" lang="en-GB"/>
              <a:t>hat must I do to inherit eternal life</a:t>
            </a:r>
            <a:r>
              <a:rPr b="1" i="0" lang="en-GB"/>
              <a:t>?</a:t>
            </a:r>
            <a:r>
              <a:rPr i="0" lang="en-GB"/>
              <a:t>”</a:t>
            </a:r>
            <a:endParaRPr i="0" lang="en-GB"/>
          </a:p>
          <a:p>
            <a:pPr indent="0" marL="0">
              <a:buNone/>
            </a:pPr>
            <a:r>
              <a:rPr i="0" lang="en-GB"/>
              <a:t>“What is written in the law?” He asked him. “How do you read it?”</a:t>
            </a:r>
            <a:r>
              <a:rPr i="0" lang="en-GB"/>
              <a:t>He answered:</a:t>
            </a:r>
            <a:endParaRPr i="0" lang="en-GB"/>
          </a:p>
          <a:p>
            <a:r>
              <a:rPr b="1" i="0" lang="en-GB"/>
              <a:t>Love the Lord your God with all your </a:t>
            </a:r>
            <a:r>
              <a:rPr b="1" i="0" lang="en-GB"/>
              <a:t>heart, </a:t>
            </a:r>
            <a:r>
              <a:rPr b="1" i="0" lang="en-GB"/>
              <a:t>with all your </a:t>
            </a:r>
            <a:r>
              <a:rPr b="1" i="0" lang="en-GB"/>
              <a:t>soul, </a:t>
            </a:r>
            <a:r>
              <a:rPr b="1" i="0" lang="en-GB"/>
              <a:t>with all your </a:t>
            </a:r>
            <a:r>
              <a:rPr b="1" i="0" lang="en-GB"/>
              <a:t>strength</a:t>
            </a:r>
            <a:r>
              <a:rPr b="1" i="0" lang="en-GB"/>
              <a:t>, and with all your </a:t>
            </a:r>
            <a:r>
              <a:rPr b="1" i="0" lang="en-GB"/>
              <a:t>mind</a:t>
            </a:r>
            <a:r>
              <a:rPr b="1" i="0" lang="en-GB"/>
              <a:t>; and your </a:t>
            </a:r>
            <a:r>
              <a:rPr b="1" i="0" lang="en-GB"/>
              <a:t>neighbor</a:t>
            </a:r>
            <a:r>
              <a:rPr b="1" i="0" lang="en-GB"/>
              <a:t> as yourself.</a:t>
            </a:r>
            <a:endParaRPr b="1" i="0" lang="en-GB"/>
          </a:p>
          <a:p>
            <a:pPr indent="0" marL="0">
              <a:buNone/>
            </a:pPr>
            <a:r>
              <a:rPr i="0" lang="en-GB"/>
              <a:t>“You’ve answered correctly,” He told him. </a:t>
            </a:r>
            <a:endParaRPr b="1" sz="2950" i="0" lang="en-GB"/>
          </a:p>
          <a:p>
            <a:r>
              <a:rPr b="1" sz="2950" i="0" lang="en-GB"/>
              <a:t>“Do this and you will live.”</a:t>
            </a:r>
            <a:endParaRPr b="1" sz="2950" i="0" lang="en-GB"/>
          </a:p>
          <a:p>
            <a:pPr indent="0" marL="0">
              <a:buNone/>
            </a:pPr>
            <a:endParaRPr i="0"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a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 </a:t>
            </a:r>
            <a:r>
              <a:rPr altLang="en-GB" b="1" lang="en-US"/>
              <a:t>p</a:t>
            </a:r>
            <a:r>
              <a:rPr altLang="en-GB" b="1" lang="en-US"/>
              <a:t>u</a:t>
            </a:r>
            <a:r>
              <a:rPr altLang="en-GB" b="1" lang="en-US"/>
              <a:t>r</a:t>
            </a:r>
            <a:r>
              <a:rPr altLang="en-GB" b="1" lang="en-US"/>
              <a:t>pose</a:t>
            </a:r>
            <a:r>
              <a:rPr altLang="en-GB" b="1" lang="en-US"/>
              <a:t> 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u</a:t>
            </a:r>
            <a:r>
              <a:rPr altLang="en-GB" b="1" lang="en-US"/>
              <a:t>r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i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20" name=""/>
          <p:cNvSpPr>
            <a:spLocks noGrp="1"/>
          </p:cNvSpPr>
          <p:nvPr>
            <p:ph idx="1"/>
          </p:nvPr>
        </p:nvSpPr>
        <p:spPr>
          <a:xfrm>
            <a:off x="628650" y="1972844"/>
            <a:ext cx="7886700" cy="4351338"/>
          </a:xfrm>
        </p:spPr>
        <p:txBody>
          <a:bodyPr>
            <a:noAutofit/>
          </a:bodyPr>
          <a:p>
            <a:r>
              <a:rPr altLang="en-GB" b="1" sz="2500" i="0" lang="en-US"/>
              <a:t>G</a:t>
            </a:r>
            <a:r>
              <a:rPr altLang="en-GB" b="1" sz="2500" i="0" lang="en-US"/>
              <a:t>o</a:t>
            </a:r>
            <a:r>
              <a:rPr altLang="en-GB" b="1" sz="2500" i="0" lang="en-US"/>
              <a:t>d</a:t>
            </a:r>
            <a:r>
              <a:rPr altLang="en-GB" b="1" sz="2500" i="0" lang="en-US"/>
              <a:t>'s</a:t>
            </a:r>
            <a:r>
              <a:rPr altLang="en-GB" b="1" sz="2500" i="0" lang="en-US"/>
              <a:t> </a:t>
            </a:r>
            <a:r>
              <a:rPr altLang="en-GB" b="1" sz="2500" i="0" lang="en-US"/>
              <a:t>Word</a:t>
            </a:r>
            <a:r>
              <a:rPr altLang="en-GB" b="1" sz="2500" i="0" lang="en-US"/>
              <a:t> </a:t>
            </a:r>
            <a:r>
              <a:rPr b="1" sz="2500" i="0" lang="en-GB"/>
              <a:t>Re-Direct </a:t>
            </a:r>
            <a:r>
              <a:rPr altLang="en-GB" b="1" sz="2500" i="0" lang="en-US"/>
              <a:t>o</a:t>
            </a:r>
            <a:r>
              <a:rPr altLang="en-GB" b="1" sz="2500" i="0" lang="en-US"/>
              <a:t>u</a:t>
            </a:r>
            <a:r>
              <a:rPr altLang="en-GB" b="1" sz="2500" i="0" lang="en-US"/>
              <a:t>r</a:t>
            </a:r>
            <a:r>
              <a:rPr altLang="en-GB" b="1" sz="2500" i="0" lang="en-US"/>
              <a:t> </a:t>
            </a:r>
            <a:r>
              <a:rPr altLang="en-GB" b="1" sz="2500" i="0" lang="en-US"/>
              <a:t>l</a:t>
            </a:r>
            <a:r>
              <a:rPr altLang="en-GB" b="1" sz="2500" i="0" lang="en-US"/>
              <a:t>ives</a:t>
            </a:r>
            <a:r>
              <a:rPr altLang="en-GB" b="1" sz="2500" i="0" lang="en-US"/>
              <a:t> </a:t>
            </a:r>
            <a:r>
              <a:rPr b="1" sz="2500" i="0" lang="en-GB"/>
              <a:t>— 1 Peter 2:25</a:t>
            </a:r>
            <a:endParaRPr b="1" sz="2500" i="0" lang="en-GB"/>
          </a:p>
          <a:p>
            <a:pPr indent="0" marL="0">
              <a:buNone/>
            </a:pPr>
            <a:r>
              <a:rPr b="0" sz="2300" i="0" lang="en-GB"/>
              <a:t>For you were continually straying like sheep</a:t>
            </a:r>
            <a:r>
              <a:rPr altLang="en-GB" b="0" sz="2300" i="0" lang="en-US"/>
              <a:t> </a:t>
            </a:r>
            <a:r>
              <a:rPr altLang="en-GB" b="0" sz="2300" i="0" lang="en-US"/>
              <a:t>b</a:t>
            </a:r>
            <a:r>
              <a:rPr b="0" sz="2300" i="0" lang="en-GB"/>
              <a:t>ut now you have </a:t>
            </a:r>
            <a:r>
              <a:rPr b="0" sz="2300" i="0" lang="en-GB"/>
              <a:t>returned</a:t>
            </a:r>
            <a:r>
              <a:rPr b="0" sz="2300" i="0" lang="en-GB"/>
              <a:t> to the Shepherd </a:t>
            </a:r>
            <a:r>
              <a:rPr altLang="en-GB" b="0" sz="2300" i="0" lang="en-US"/>
              <a:t>w</a:t>
            </a:r>
            <a:r>
              <a:rPr altLang="en-GB" b="0" sz="2300" i="0" lang="en-US"/>
              <a:t>h</a:t>
            </a:r>
            <a:r>
              <a:rPr altLang="en-GB" b="0" sz="2300" i="0" lang="en-US"/>
              <a:t>o</a:t>
            </a:r>
            <a:r>
              <a:rPr altLang="en-GB" b="0" sz="2300" i="0" lang="en-US"/>
              <a:t> </a:t>
            </a:r>
            <a:r>
              <a:rPr altLang="en-GB" b="0" sz="2300" i="0" lang="en-US"/>
              <a:t> </a:t>
            </a:r>
            <a:r>
              <a:rPr altLang="en-GB" b="0" sz="2300" i="0" lang="en-US"/>
              <a:t>i</a:t>
            </a:r>
            <a:r>
              <a:rPr altLang="en-GB" b="0" sz="2300" i="0" lang="en-US"/>
              <a:t>s</a:t>
            </a:r>
            <a:r>
              <a:rPr altLang="en-GB" b="0" sz="2300" i="0" lang="en-US"/>
              <a:t> </a:t>
            </a:r>
            <a:r>
              <a:rPr altLang="en-GB" b="0" sz="2300" i="0" lang="en-US"/>
              <a:t>the</a:t>
            </a:r>
            <a:r>
              <a:rPr altLang="en-GB" b="0" sz="2300" i="0" lang="en-US"/>
              <a:t> </a:t>
            </a:r>
            <a:r>
              <a:rPr b="0" sz="2300" i="0" lang="en-GB"/>
              <a:t>Guardian of your souls.</a:t>
            </a:r>
            <a:endParaRPr b="0" sz="2300" i="0" lang="en-GB"/>
          </a:p>
          <a:p>
            <a:r>
              <a:rPr b="0" sz="2300" i="0" lang="en-GB"/>
              <a:t> </a:t>
            </a:r>
            <a:r>
              <a:rPr altLang="en-GB" b="1" sz="2500" i="0" lang="en-US"/>
              <a:t>G</a:t>
            </a:r>
            <a:r>
              <a:rPr altLang="en-GB" b="1" sz="2500" i="0" lang="en-US"/>
              <a:t>o</a:t>
            </a:r>
            <a:r>
              <a:rPr altLang="en-GB" b="1" sz="2500" i="0" lang="en-US"/>
              <a:t>d</a:t>
            </a:r>
            <a:r>
              <a:rPr altLang="en-GB" b="1" sz="2500" i="0" lang="en-US"/>
              <a:t>'s</a:t>
            </a:r>
            <a:r>
              <a:rPr altLang="en-GB" b="1" sz="2500" i="0" lang="en-US"/>
              <a:t> </a:t>
            </a:r>
            <a:r>
              <a:rPr altLang="en-GB" b="1" sz="2500" i="0" lang="en-US"/>
              <a:t>w</a:t>
            </a:r>
            <a:r>
              <a:rPr altLang="en-GB" b="1" sz="2500" i="0" lang="en-US"/>
              <a:t>o</a:t>
            </a:r>
            <a:r>
              <a:rPr altLang="en-GB" b="1" sz="2500" i="0" lang="en-US"/>
              <a:t>r</a:t>
            </a:r>
            <a:r>
              <a:rPr altLang="en-GB" b="1" sz="2500" i="0" lang="en-US"/>
              <a:t>d</a:t>
            </a:r>
            <a:r>
              <a:rPr altLang="en-GB" b="1" sz="2500" i="0" lang="en-US"/>
              <a:t> </a:t>
            </a:r>
            <a:r>
              <a:rPr altLang="en-GB" b="1" sz="2500" i="0" lang="en-US"/>
              <a:t>h</a:t>
            </a:r>
            <a:r>
              <a:rPr altLang="en-GB" b="1" sz="2500" i="0" lang="en-US"/>
              <a:t>a</a:t>
            </a:r>
            <a:r>
              <a:rPr altLang="en-GB" b="1" sz="2500" i="0" lang="en-US"/>
              <a:t>s</a:t>
            </a:r>
            <a:r>
              <a:rPr altLang="en-GB" b="1" sz="2500" i="0" lang="en-US"/>
              <a:t> </a:t>
            </a:r>
            <a:r>
              <a:rPr altLang="en-GB" b="1" sz="2500" i="0" lang="en-US"/>
              <a:t>t</a:t>
            </a:r>
            <a:r>
              <a:rPr altLang="en-GB" b="1" sz="2500" i="0" lang="en-US"/>
              <a:t>h</a:t>
            </a:r>
            <a:r>
              <a:rPr altLang="en-GB" b="1" sz="2500" i="0" lang="en-US"/>
              <a:t>e</a:t>
            </a:r>
            <a:r>
              <a:rPr altLang="en-GB" b="1" sz="2500" i="0" lang="en-US"/>
              <a:t> </a:t>
            </a:r>
            <a:r>
              <a:rPr altLang="en-GB" b="1" sz="2500" i="0" lang="en-US"/>
              <a:t>p</a:t>
            </a:r>
            <a:r>
              <a:rPr b="1" sz="2500" i="0" lang="en-GB"/>
              <a:t>ower to Revive</a:t>
            </a:r>
            <a:endParaRPr b="0" sz="2300" i="0" lang="en-GB"/>
          </a:p>
          <a:p>
            <a:pPr indent="0" marL="0">
              <a:buNone/>
            </a:pPr>
            <a:r>
              <a:rPr altLang="en-GB" b="1" sz="2200" i="0" lang="en-US"/>
              <a:t>R</a:t>
            </a:r>
            <a:r>
              <a:rPr altLang="en-GB" b="1" sz="2200" i="0" lang="en-US"/>
              <a:t>e</a:t>
            </a:r>
            <a:r>
              <a:rPr altLang="en-GB" b="1" sz="2200" i="0" lang="en-US"/>
              <a:t>v</a:t>
            </a:r>
            <a:r>
              <a:rPr altLang="en-GB" b="1" sz="2200" i="0" lang="en-US"/>
              <a:t>i</a:t>
            </a:r>
            <a:r>
              <a:rPr altLang="en-GB" b="1" sz="2200" i="0" lang="en-US"/>
              <a:t>v</a:t>
            </a:r>
            <a:r>
              <a:rPr altLang="en-GB" b="1" sz="2200" i="0" lang="en-US"/>
              <a:t>e</a:t>
            </a:r>
            <a:r>
              <a:rPr altLang="en-GB" b="1" sz="2200" i="0" lang="en-US"/>
              <a:t> </a:t>
            </a:r>
            <a:r>
              <a:rPr altLang="en-GB" b="1" sz="2200" i="0" lang="en-US"/>
              <a:t>m</a:t>
            </a:r>
            <a:r>
              <a:rPr altLang="en-GB" b="1" sz="2200" i="0" lang="en-US"/>
              <a:t>e</a:t>
            </a:r>
            <a:r>
              <a:rPr altLang="en-GB" b="1" sz="2200" i="0" lang="en-US"/>
              <a:t>a</a:t>
            </a:r>
            <a:r>
              <a:rPr altLang="en-GB" b="1" sz="2200" i="0" lang="en-US"/>
              <a:t>n</a:t>
            </a:r>
            <a:r>
              <a:rPr altLang="en-GB" b="1" sz="2200" i="0" lang="en-US"/>
              <a:t>s</a:t>
            </a:r>
            <a:r>
              <a:rPr altLang="en-GB" b="0" sz="2200" i="0" lang="en-US"/>
              <a:t>:</a:t>
            </a:r>
            <a:r>
              <a:rPr altLang="en-GB" b="0" sz="2200" i="0" lang="en-US"/>
              <a:t> </a:t>
            </a:r>
            <a:r>
              <a:rPr altLang="en-GB" b="0" sz="2200" i="0" lang="en-US"/>
              <a:t>r</a:t>
            </a:r>
            <a:r>
              <a:rPr altLang="en-GB" b="0" sz="2200" i="0" lang="en-US"/>
              <a:t>e</a:t>
            </a:r>
            <a:r>
              <a:rPr altLang="en-GB" b="0" sz="2200" i="0" lang="en-US"/>
              <a:t>c</a:t>
            </a:r>
            <a:r>
              <a:rPr altLang="en-GB" b="0" sz="2200" i="0" lang="en-US"/>
              <a:t>o</a:t>
            </a:r>
            <a:r>
              <a:rPr altLang="en-GB" b="0" sz="2200" i="0" lang="en-US"/>
              <a:t>v</a:t>
            </a:r>
            <a:r>
              <a:rPr altLang="en-GB" b="0" sz="2200" i="0" lang="en-US"/>
              <a:t>e</a:t>
            </a:r>
            <a:r>
              <a:rPr altLang="en-GB" b="0" sz="2200" i="0" lang="en-US"/>
              <a:t>r</a:t>
            </a:r>
            <a:r>
              <a:rPr altLang="en-GB" b="0" sz="2200" i="0" lang="en-US"/>
              <a:t>ing</a:t>
            </a:r>
            <a:r>
              <a:rPr altLang="en-GB" b="0" sz="2200" i="0" lang="en-US"/>
              <a:t> </a:t>
            </a:r>
            <a:r>
              <a:rPr altLang="en-GB" b="0" sz="2200" i="0" lang="en-US"/>
              <a:t>o</a:t>
            </a:r>
            <a:r>
              <a:rPr altLang="en-GB" b="0" sz="2200" i="0" lang="en-US"/>
              <a:t>r</a:t>
            </a:r>
            <a:r>
              <a:rPr altLang="en-GB" b="0" sz="2200" i="0" lang="en-US"/>
              <a:t> </a:t>
            </a:r>
            <a:r>
              <a:rPr altLang="en-GB" b="0" sz="2200" i="0" lang="en-US"/>
              <a:t>r</a:t>
            </a:r>
            <a:r>
              <a:rPr altLang="en-GB" b="0" sz="2200" i="0" lang="en-US"/>
              <a:t>e</a:t>
            </a:r>
            <a:r>
              <a:rPr altLang="en-GB" b="0" sz="2200" i="0" lang="en-US"/>
              <a:t>s</a:t>
            </a:r>
            <a:r>
              <a:rPr altLang="en-GB" b="0" sz="2200" i="0" lang="en-US"/>
              <a:t>t</a:t>
            </a:r>
            <a:r>
              <a:rPr altLang="en-GB" b="0" sz="2200" i="0" lang="en-US"/>
              <a:t>o</a:t>
            </a:r>
            <a:r>
              <a:rPr altLang="en-GB" b="0" sz="2200" i="0" lang="en-US"/>
              <a:t>r</a:t>
            </a:r>
            <a:r>
              <a:rPr altLang="en-GB" b="0" sz="2200" i="0" lang="en-US"/>
              <a:t>i</a:t>
            </a:r>
            <a:r>
              <a:rPr altLang="en-GB" b="0" sz="2200" i="0" lang="en-US"/>
              <a:t>ng</a:t>
            </a:r>
            <a:r>
              <a:rPr altLang="en-GB" b="0" sz="2200" i="0" lang="en-US"/>
              <a:t> </a:t>
            </a:r>
            <a:r>
              <a:rPr altLang="en-GB" b="0" sz="2200" i="0" lang="en-US"/>
              <a:t>s</a:t>
            </a:r>
            <a:r>
              <a:rPr altLang="en-GB" b="0" sz="2200" i="0" lang="en-US"/>
              <a:t>t</a:t>
            </a:r>
            <a:r>
              <a:rPr altLang="en-GB" b="0" sz="2200" i="0" lang="en-US"/>
              <a:t>r</a:t>
            </a:r>
            <a:r>
              <a:rPr altLang="en-GB" b="0" sz="2200" i="0" lang="en-US"/>
              <a:t>e</a:t>
            </a:r>
            <a:r>
              <a:rPr altLang="en-GB" b="0" sz="2200" i="0" lang="en-US"/>
              <a:t>n</a:t>
            </a:r>
            <a:r>
              <a:rPr altLang="en-GB" b="0" sz="2200" i="0" lang="en-US"/>
              <a:t>gth</a:t>
            </a:r>
            <a:r>
              <a:rPr altLang="en-GB" b="0" sz="2200" i="0" lang="en-US"/>
              <a:t>,</a:t>
            </a:r>
            <a:r>
              <a:rPr altLang="en-GB" b="0" sz="2200" i="0" lang="en-US"/>
              <a:t> </a:t>
            </a:r>
            <a:r>
              <a:rPr altLang="en-GB" b="0" sz="2200" i="0" lang="en-US"/>
              <a:t>v</a:t>
            </a:r>
            <a:r>
              <a:rPr altLang="en-GB" b="0" sz="2200" i="0" lang="en-US"/>
              <a:t>i</a:t>
            </a:r>
            <a:r>
              <a:rPr altLang="en-GB" b="0" sz="2200" i="0" lang="en-US"/>
              <a:t>g</a:t>
            </a:r>
            <a:r>
              <a:rPr altLang="en-GB" b="0" sz="2200" i="0" lang="en-US"/>
              <a:t>our</a:t>
            </a:r>
            <a:r>
              <a:rPr altLang="en-GB" b="0" sz="2200" i="0" lang="en-US"/>
              <a:t> </a:t>
            </a:r>
            <a:r>
              <a:rPr altLang="en-GB" b="0" sz="2200" i="0" lang="en-US"/>
              <a:t>o</a:t>
            </a:r>
            <a:r>
              <a:rPr altLang="en-GB" b="0" sz="2200" i="0" lang="en-US"/>
              <a:t>r</a:t>
            </a:r>
            <a:r>
              <a:rPr altLang="en-GB" b="0" sz="2200" i="0" lang="en-US"/>
              <a:t> </a:t>
            </a:r>
            <a:r>
              <a:rPr altLang="en-GB" b="0" sz="2200" i="0" lang="en-US"/>
              <a:t>Spirit</a:t>
            </a:r>
            <a:r>
              <a:rPr altLang="en-GB" b="0" sz="2200" i="0" lang="en-US"/>
              <a:t> </a:t>
            </a:r>
            <a:endParaRPr b="0" sz="220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sz="2300" i="0" lang="en-US"/>
              <a:t>R</a:t>
            </a:r>
            <a:r>
              <a:rPr altLang="en-GB" b="0" sz="2300" i="0" lang="en-US"/>
              <a:t>e</a:t>
            </a:r>
            <a:r>
              <a:rPr altLang="en-GB" b="0" sz="2300" i="0" lang="en-US"/>
              <a:t>s</a:t>
            </a:r>
            <a:r>
              <a:rPr altLang="en-GB" b="0" sz="2300" i="0" lang="en-US"/>
              <a:t>t</a:t>
            </a:r>
            <a:r>
              <a:rPr altLang="en-GB" b="0" sz="2300" i="0" lang="en-US"/>
              <a:t>o</a:t>
            </a:r>
            <a:r>
              <a:rPr altLang="en-GB" b="0" sz="2300" i="0" lang="en-US"/>
              <a:t>r</a:t>
            </a:r>
            <a:r>
              <a:rPr altLang="en-GB" b="0" sz="2300" i="0" lang="en-US"/>
              <a:t>i</a:t>
            </a:r>
            <a:r>
              <a:rPr altLang="en-GB" b="0" sz="2300" i="0" lang="en-US"/>
              <a:t>n</a:t>
            </a:r>
            <a:r>
              <a:rPr altLang="en-GB" b="0" sz="2300" i="0" lang="en-US"/>
              <a:t>g</a:t>
            </a:r>
            <a:r>
              <a:rPr altLang="en-GB" b="0" sz="2300" i="0" lang="en-US"/>
              <a:t> </a:t>
            </a:r>
            <a:r>
              <a:rPr altLang="en-GB" b="0" sz="2300" i="0" lang="en-US"/>
              <a:t>u</a:t>
            </a:r>
            <a:r>
              <a:rPr altLang="en-GB" b="0" sz="2300" i="0" lang="en-US"/>
              <a:t>s</a:t>
            </a:r>
            <a:r>
              <a:rPr altLang="en-GB" b="0" sz="2300" i="0" lang="en-US"/>
              <a:t> </a:t>
            </a:r>
            <a:r>
              <a:rPr altLang="en-GB" b="0" sz="2300" i="0" lang="en-US"/>
              <a:t>f</a:t>
            </a:r>
            <a:r>
              <a:rPr altLang="en-GB" b="0" sz="2300" i="0" lang="en-US"/>
              <a:t>r</a:t>
            </a:r>
            <a:r>
              <a:rPr altLang="en-GB" b="0" sz="2300" i="0" lang="en-US"/>
              <a:t>om</a:t>
            </a:r>
            <a:r>
              <a:rPr altLang="en-GB" b="0" sz="2300" i="0" lang="en-US"/>
              <a:t> </a:t>
            </a:r>
            <a:r>
              <a:rPr altLang="en-GB" b="0" sz="2300" i="0" lang="en-US"/>
              <a:t>d</a:t>
            </a:r>
            <a:r>
              <a:rPr altLang="en-GB" b="0" sz="2300" i="0" lang="en-US"/>
              <a:t>i</a:t>
            </a:r>
            <a:r>
              <a:rPr altLang="en-GB" b="0" sz="2300" i="0" lang="en-US"/>
              <a:t>s</a:t>
            </a:r>
            <a:r>
              <a:rPr altLang="en-GB" b="0" sz="2300" i="0" lang="en-US"/>
              <a:t>t</a:t>
            </a:r>
            <a:r>
              <a:rPr altLang="en-GB" b="0" sz="2300" i="0" lang="en-US"/>
              <a:t>r</a:t>
            </a:r>
            <a:r>
              <a:rPr altLang="en-GB" b="0" sz="2300" i="0" lang="en-US"/>
              <a:t>e</a:t>
            </a:r>
            <a:r>
              <a:rPr altLang="en-GB" b="0" sz="2300" i="0" lang="en-US"/>
              <a:t>s</a:t>
            </a:r>
            <a:r>
              <a:rPr altLang="en-GB" b="0" sz="2300" i="0" lang="en-US"/>
              <a:t>s</a:t>
            </a:r>
            <a:r>
              <a:rPr altLang="en-GB" b="0" sz="2300" i="0" lang="en-US"/>
              <a:t> </a:t>
            </a:r>
            <a:r>
              <a:rPr altLang="en-GB" b="0" sz="2300" i="0" lang="en-US"/>
              <a:t>t</a:t>
            </a:r>
            <a:r>
              <a:rPr altLang="en-GB" b="0" sz="2300" i="0" lang="en-US"/>
              <a:t>o</a:t>
            </a:r>
            <a:r>
              <a:rPr altLang="en-GB" b="0" sz="2300" i="0" lang="en-US"/>
              <a:t> </a:t>
            </a:r>
            <a:r>
              <a:rPr altLang="en-GB" b="0" sz="2300" i="0" lang="en-US"/>
              <a:t>c</a:t>
            </a:r>
            <a:r>
              <a:rPr altLang="en-GB" b="0" sz="2300" i="0" lang="en-US"/>
              <a:t>o</a:t>
            </a:r>
            <a:r>
              <a:rPr altLang="en-GB" b="0" sz="2300" i="0" lang="en-US"/>
              <a:t>m</a:t>
            </a:r>
            <a:r>
              <a:rPr altLang="en-GB" b="0" sz="2300" i="0" lang="en-US"/>
              <a:t>f</a:t>
            </a:r>
            <a:r>
              <a:rPr altLang="en-GB" b="0" sz="2300" i="0" lang="en-US"/>
              <a:t>ort</a:t>
            </a:r>
            <a:r>
              <a:rPr altLang="en-GB" b="0" sz="2300" i="0" lang="en-US"/>
              <a:t> </a:t>
            </a:r>
            <a:r>
              <a:rPr altLang="en-GB" b="0" sz="2300" i="0" lang="en-US"/>
              <a:t> </a:t>
            </a:r>
            <a:r>
              <a:rPr altLang="en-GB" b="0" sz="2300" i="0" lang="en-US"/>
              <a:t> </a:t>
            </a:r>
            <a:r>
              <a:rPr altLang="en-GB" b="0" sz="2300" i="0" lang="en-US"/>
              <a:t> </a:t>
            </a:r>
            <a:endParaRPr b="0" sz="2300" i="0" lang="en-GB"/>
          </a:p>
          <a:p>
            <a:pPr indent="-514350" marL="514350">
              <a:buFont typeface="+mj-lt"/>
              <a:buAutoNum type="romanUcPeriod" startAt="1"/>
            </a:pPr>
            <a:r>
              <a:rPr altLang="en-GB" b="0" sz="2300" i="0" lang="en-US"/>
              <a:t>Restoring </a:t>
            </a:r>
            <a:r>
              <a:rPr altLang="en-GB" b="0" sz="2300" i="0" lang="en-US"/>
              <a:t>h</a:t>
            </a:r>
            <a:r>
              <a:rPr altLang="en-GB" b="0" sz="2300" i="0" lang="en-US"/>
              <a:t>o</a:t>
            </a:r>
            <a:r>
              <a:rPr altLang="en-GB" b="0" sz="2300" i="0" lang="en-US"/>
              <a:t>p</a:t>
            </a:r>
            <a:r>
              <a:rPr altLang="en-GB" b="0" sz="2300" i="0" lang="en-US"/>
              <a:t>e</a:t>
            </a:r>
            <a:r>
              <a:rPr altLang="en-GB" b="0" sz="2300" i="0" lang="en-US"/>
              <a:t> </a:t>
            </a:r>
            <a:r>
              <a:rPr altLang="en-GB" b="0" sz="2300" i="0" lang="en-US"/>
              <a:t>o</a:t>
            </a:r>
            <a:r>
              <a:rPr altLang="en-GB" b="0" sz="2300" i="0" lang="en-US"/>
              <a:t>u</a:t>
            </a:r>
            <a:r>
              <a:rPr altLang="en-GB" b="0" sz="2300" i="0" lang="en-US"/>
              <a:t>t</a:t>
            </a:r>
            <a:r>
              <a:rPr altLang="en-GB" b="0" sz="2300" i="0" lang="en-US"/>
              <a:t> </a:t>
            </a:r>
            <a:r>
              <a:rPr altLang="en-GB" b="0" sz="2300" i="0" lang="en-US"/>
              <a:t>o</a:t>
            </a:r>
            <a:r>
              <a:rPr altLang="en-GB" b="0" sz="2300" i="0" lang="en-US"/>
              <a:t>f</a:t>
            </a:r>
            <a:r>
              <a:rPr altLang="en-GB" b="0" sz="2300" i="0" lang="en-US"/>
              <a:t> </a:t>
            </a:r>
            <a:r>
              <a:rPr altLang="en-GB" b="0" sz="2300" i="0" lang="en-US"/>
              <a:t>d</a:t>
            </a:r>
            <a:r>
              <a:rPr altLang="en-GB" b="0" sz="2300" i="0" lang="en-US"/>
              <a:t>e</a:t>
            </a:r>
            <a:r>
              <a:rPr altLang="en-GB" b="0" sz="2300" i="0" lang="en-US"/>
              <a:t>s</a:t>
            </a:r>
            <a:r>
              <a:rPr altLang="en-GB" b="0" sz="2300" i="0" lang="en-US"/>
              <a:t>p</a:t>
            </a:r>
            <a:r>
              <a:rPr altLang="en-GB" b="0" sz="2300" i="0" lang="en-US"/>
              <a:t>eration</a:t>
            </a:r>
            <a:r>
              <a:rPr altLang="en-GB" b="0" sz="2300" i="0" lang="en-US"/>
              <a:t> </a:t>
            </a:r>
            <a:r>
              <a:rPr altLang="en-GB" b="0" sz="2300" i="0" lang="en-US"/>
              <a:t> </a:t>
            </a:r>
            <a:endParaRPr b="0" sz="2300" i="0" lang="en-GB"/>
          </a:p>
          <a:p>
            <a:pPr indent="-514350" marL="514350">
              <a:buFont typeface="+mj-lt"/>
              <a:buAutoNum type="romanUcPeriod" startAt="1"/>
            </a:pPr>
            <a:r>
              <a:rPr altLang="en-GB" b="0" sz="2300" i="0" lang="en-US"/>
              <a:t>r</a:t>
            </a:r>
            <a:r>
              <a:rPr altLang="en-GB" b="0" sz="2300" i="0" lang="en-US"/>
              <a:t>e</a:t>
            </a:r>
            <a:r>
              <a:rPr altLang="en-GB" b="0" sz="2300" i="0" lang="en-US"/>
              <a:t>c</a:t>
            </a:r>
            <a:r>
              <a:rPr altLang="en-GB" b="0" sz="2300" i="0" lang="en-US"/>
              <a:t>o</a:t>
            </a:r>
            <a:r>
              <a:rPr altLang="en-GB" b="0" sz="2300" i="0" lang="en-US"/>
              <a:t>v</a:t>
            </a:r>
            <a:r>
              <a:rPr altLang="en-GB" b="0" sz="2300" i="0" lang="en-US"/>
              <a:t>e</a:t>
            </a:r>
            <a:r>
              <a:rPr altLang="en-GB" b="0" sz="2300" i="0" lang="en-US"/>
              <a:t>r</a:t>
            </a:r>
            <a:r>
              <a:rPr altLang="en-GB" b="0" sz="2300" i="0" lang="en-US"/>
              <a:t>i</a:t>
            </a:r>
            <a:r>
              <a:rPr altLang="en-GB" b="0" sz="2300" i="0" lang="en-US"/>
              <a:t>n</a:t>
            </a:r>
            <a:r>
              <a:rPr altLang="en-GB" b="0" sz="2300" i="0" lang="en-US"/>
              <a:t>g</a:t>
            </a:r>
            <a:r>
              <a:rPr altLang="en-GB" b="0" sz="2300" i="0" lang="en-US"/>
              <a:t> </a:t>
            </a:r>
            <a:r>
              <a:rPr altLang="en-GB" b="0" sz="2300" i="0" lang="en-US"/>
              <a:t>f</a:t>
            </a:r>
            <a:r>
              <a:rPr altLang="en-GB" b="0" sz="2300" i="0" lang="en-US"/>
              <a:t>e</a:t>
            </a:r>
            <a:r>
              <a:rPr altLang="en-GB" b="0" sz="2300" i="0" lang="en-US"/>
              <a:t>e</a:t>
            </a:r>
            <a:r>
              <a:rPr altLang="en-GB" b="0" sz="2300" i="0" lang="en-US"/>
              <a:t>b</a:t>
            </a:r>
            <a:r>
              <a:rPr altLang="en-GB" b="0" sz="2300" i="0" lang="en-US"/>
              <a:t>l</a:t>
            </a:r>
            <a:r>
              <a:rPr altLang="en-GB" b="0" sz="2300" i="0" lang="en-US"/>
              <a:t>e</a:t>
            </a:r>
            <a:r>
              <a:rPr altLang="en-GB" b="0" sz="2300" i="0" lang="en-US"/>
              <a:t> </a:t>
            </a:r>
            <a:r>
              <a:rPr altLang="en-GB" b="0" sz="2300" i="0" lang="en-US"/>
              <a:t>s</a:t>
            </a:r>
            <a:r>
              <a:rPr altLang="en-GB" b="0" sz="2300" i="0" lang="en-US"/>
              <a:t>t</a:t>
            </a:r>
            <a:r>
              <a:rPr altLang="en-GB" b="0" sz="2300" i="0" lang="en-US"/>
              <a:t>r</a:t>
            </a:r>
            <a:r>
              <a:rPr altLang="en-GB" b="0" sz="2300" i="0" lang="en-US"/>
              <a:t>e</a:t>
            </a:r>
            <a:r>
              <a:rPr altLang="en-GB" b="0" sz="2300" i="0" lang="en-US"/>
              <a:t>ngth</a:t>
            </a:r>
            <a:r>
              <a:rPr altLang="en-GB" b="0" sz="2300" i="0" lang="en-US"/>
              <a:t> </a:t>
            </a:r>
            <a:r>
              <a:rPr altLang="en-GB" b="0" sz="2300" i="0" lang="en-US"/>
              <a:t>t</a:t>
            </a:r>
            <a:r>
              <a:rPr altLang="en-GB" b="0" sz="2300" i="0" lang="en-US"/>
              <a:t>o</a:t>
            </a:r>
            <a:r>
              <a:rPr altLang="en-GB" b="0" sz="2300" i="0" lang="en-US"/>
              <a:t> </a:t>
            </a:r>
            <a:r>
              <a:rPr altLang="en-GB" b="0" sz="2300" i="0" lang="en-US"/>
              <a:t>a</a:t>
            </a:r>
            <a:r>
              <a:rPr altLang="en-GB" b="0" sz="2300" i="0" lang="en-US"/>
              <a:t> </a:t>
            </a:r>
            <a:r>
              <a:rPr altLang="en-GB" b="0" sz="2300" i="0" lang="en-US"/>
              <a:t>v</a:t>
            </a:r>
            <a:r>
              <a:rPr altLang="en-GB" b="0" sz="2300" i="0" lang="en-US"/>
              <a:t>i</a:t>
            </a:r>
            <a:r>
              <a:rPr altLang="en-GB" b="0" sz="2300" i="0" lang="en-US"/>
              <a:t>b</a:t>
            </a:r>
            <a:r>
              <a:rPr altLang="en-GB" b="0" sz="2300" i="0" lang="en-US"/>
              <a:t>r</a:t>
            </a:r>
            <a:r>
              <a:rPr altLang="en-GB" b="0" sz="2300" i="0" lang="en-US"/>
              <a:t>a</a:t>
            </a:r>
            <a:r>
              <a:rPr altLang="en-GB" b="0" sz="2300" i="0" lang="en-US"/>
              <a:t>n</a:t>
            </a:r>
            <a:r>
              <a:rPr altLang="en-GB" b="0" sz="2300" i="0" lang="en-US"/>
              <a:t>t</a:t>
            </a:r>
            <a:r>
              <a:rPr altLang="en-GB" b="0" sz="2300" i="0" lang="en-US"/>
              <a:t> </a:t>
            </a:r>
            <a:r>
              <a:rPr altLang="en-GB" b="0" sz="2300" i="0" lang="en-US"/>
              <a:t>o</a:t>
            </a:r>
            <a:r>
              <a:rPr altLang="en-GB" b="0" sz="2300" i="0" lang="en-US"/>
              <a:t>n</a:t>
            </a:r>
            <a:r>
              <a:rPr altLang="en-GB" b="0" sz="2300" i="0" lang="en-US"/>
              <a:t>e</a:t>
            </a:r>
            <a:r>
              <a:rPr altLang="en-GB" b="0" sz="2300" i="0" lang="en-US"/>
              <a:t> </a:t>
            </a:r>
            <a:r>
              <a:rPr altLang="en-GB" b="0" sz="2300" i="0" lang="en-US"/>
              <a:t> </a:t>
            </a:r>
            <a:r>
              <a:rPr b="0" sz="2300" i="0" lang="en-GB"/>
              <a:t> </a:t>
            </a:r>
            <a:endParaRPr b="0" sz="2300" i="0" lang="en-GB"/>
          </a:p>
          <a:p>
            <a:pPr indent="0" marL="0">
              <a:buNone/>
            </a:pPr>
            <a:endParaRPr b="0" sz="2300" i="0" lang="en-GB"/>
          </a:p>
          <a:p>
            <a:pPr indent="0" marL="0">
              <a:buNone/>
            </a:pPr>
            <a:endParaRPr b="0" sz="2300" i="0" lang="en-GB"/>
          </a:p>
          <a:p>
            <a:pPr indent="0" marL="0">
              <a:buNone/>
            </a:pPr>
            <a:r>
              <a:rPr b="0" sz="2300" i="0" lang="en-GB"/>
              <a:t> </a:t>
            </a:r>
            <a:endParaRPr b="0" sz="2300" i="0"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e</a:t>
            </a:r>
            <a:r>
              <a:rPr altLang="en-GB" b="1" lang="en-US"/>
              <a:t>a</a:t>
            </a:r>
            <a:r>
              <a:rPr altLang="en-GB" b="1" lang="en-US"/>
              <a:t>ches</a:t>
            </a:r>
            <a:r>
              <a:rPr altLang="en-GB" b="1" lang="en-US"/>
              <a:t> 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o</a:t>
            </a:r>
            <a:r>
              <a:rPr altLang="en-GB" b="1" lang="en-US"/>
              <a:t>w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o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o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o</a:t>
            </a:r>
            <a:r>
              <a:rPr altLang="en-GB" b="1" lang="en-US"/>
              <a:t>t</a:t>
            </a:r>
            <a:r>
              <a:rPr altLang="en-GB" b="1" lang="en-US"/>
              <a:t>her</a:t>
            </a:r>
            <a:r>
              <a:rPr altLang="en-GB" b="1" lang="en-US"/>
              <a:t> </a:t>
            </a:r>
            <a:r>
              <a:rPr altLang="en-GB" b="1" lang="en-US"/>
              <a:t>-</a:t>
            </a:r>
            <a:r>
              <a:rPr altLang="en-GB" b="1" lang="en-US"/>
              <a:t>1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22" name="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Wingdings" charset="2"/>
              <a:buChar char="u"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Mathew</a:t>
            </a:r>
            <a:r>
              <a:rPr altLang="en-GB" b="1" i="0" lang="en-US"/>
              <a:t> </a:t>
            </a:r>
            <a:r>
              <a:rPr altLang="en-GB" b="1" i="0" lang="en-US"/>
              <a:t>5</a:t>
            </a:r>
            <a:r>
              <a:rPr altLang="en-GB" b="1" i="0" lang="en-US"/>
              <a:t>:</a:t>
            </a:r>
            <a:r>
              <a:rPr altLang="en-GB" b="1" i="0" lang="en-US"/>
              <a:t>2</a:t>
            </a:r>
            <a:r>
              <a:rPr altLang="en-GB" b="1" i="0" lang="en-US"/>
              <a:t>1</a:t>
            </a:r>
            <a:r>
              <a:rPr altLang="en-GB" b="1" i="0" lang="en-US"/>
              <a:t>-</a:t>
            </a:r>
            <a:r>
              <a:rPr altLang="en-GB" b="1" i="0" lang="en-US"/>
              <a:t>3</a:t>
            </a:r>
            <a:r>
              <a:rPr altLang="en-GB" b="1" i="0" lang="en-US"/>
              <a:t>7</a:t>
            </a:r>
            <a:endParaRPr b="1" i="0" lang="en-GB"/>
          </a:p>
          <a:p>
            <a:r>
              <a:rPr altLang="en-GB" b="1" i="0" lang="en-US"/>
              <a:t>J</a:t>
            </a:r>
            <a:r>
              <a:rPr altLang="en-GB" b="1" i="0" lang="en-US"/>
              <a:t>e</a:t>
            </a:r>
            <a:r>
              <a:rPr altLang="en-GB" b="1" i="0" lang="en-US"/>
              <a:t>s</a:t>
            </a:r>
            <a:r>
              <a:rPr altLang="en-GB" b="1" i="0" lang="en-US"/>
              <a:t>u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e</a:t>
            </a:r>
            <a:r>
              <a:rPr altLang="en-GB" b="1" i="0" lang="en-US"/>
              <a:t>a</a:t>
            </a:r>
            <a:r>
              <a:rPr altLang="en-GB" b="1" i="0" lang="en-US"/>
              <a:t>ches</a:t>
            </a:r>
            <a:r>
              <a:rPr altLang="en-GB" b="1" i="0" lang="en-US"/>
              <a:t> </a:t>
            </a:r>
            <a:r>
              <a:rPr altLang="en-GB" b="1" i="0" lang="en-US"/>
              <a:t>u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h</a:t>
            </a:r>
            <a:r>
              <a:rPr altLang="en-GB" b="1" i="0" lang="en-US"/>
              <a:t>a</a:t>
            </a:r>
            <a:r>
              <a:rPr altLang="en-GB" b="1" i="0" lang="en-US"/>
              <a:t>t</a:t>
            </a:r>
            <a:r>
              <a:rPr altLang="en-GB" b="1" i="0" lang="en-US"/>
              <a:t> </a:t>
            </a:r>
            <a:r>
              <a:rPr altLang="en-GB" b="1" i="0" lang="en-US"/>
              <a:t>i</a:t>
            </a:r>
            <a:r>
              <a:rPr altLang="en-GB" b="1" i="0" lang="en-US"/>
              <a:t>t</a:t>
            </a:r>
            <a:r>
              <a:rPr altLang="en-GB" b="1" i="0" lang="en-US"/>
              <a:t> </a:t>
            </a:r>
            <a:r>
              <a:rPr altLang="en-GB" b="1" i="0" lang="en-US"/>
              <a:t>n</a:t>
            </a:r>
            <a:r>
              <a:rPr altLang="en-GB" b="1" i="0" lang="en-US"/>
              <a:t>o</a:t>
            </a:r>
            <a:r>
              <a:rPr altLang="en-GB" b="1" i="0" lang="en-US"/>
              <a:t>t</a:t>
            </a:r>
            <a:r>
              <a:rPr altLang="en-GB" b="1" i="0" lang="en-US"/>
              <a:t> </a:t>
            </a:r>
            <a:r>
              <a:rPr altLang="en-GB" b="1" i="0" lang="en-US"/>
              <a:t>e</a:t>
            </a:r>
            <a:r>
              <a:rPr altLang="en-GB" b="1" i="0" lang="en-US"/>
              <a:t>n</a:t>
            </a:r>
            <a:r>
              <a:rPr altLang="en-GB" b="1" i="0" lang="en-US"/>
              <a:t>o</a:t>
            </a:r>
            <a:r>
              <a:rPr altLang="en-GB" b="1" i="0" lang="en-US"/>
              <a:t>u</a:t>
            </a:r>
            <a:r>
              <a:rPr altLang="en-GB" b="1" i="0" lang="en-US"/>
              <a:t>gh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o</a:t>
            </a:r>
            <a:r>
              <a:rPr altLang="en-GB" b="1" i="0" lang="en-US"/>
              <a:t>:</a:t>
            </a:r>
            <a:endParaRPr b="1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v</a:t>
            </a:r>
            <a:r>
              <a:rPr altLang="en-GB" b="0" i="0" lang="en-US"/>
              <a:t>oid</a:t>
            </a:r>
            <a:r>
              <a:rPr altLang="en-GB" b="0" i="0" lang="en-US"/>
              <a:t> </a:t>
            </a:r>
            <a:r>
              <a:rPr altLang="en-GB" b="0" i="0" lang="en-US"/>
              <a:t>k</a:t>
            </a:r>
            <a:r>
              <a:rPr altLang="en-GB" b="0" i="0" lang="en-US"/>
              <a:t>i</a:t>
            </a:r>
            <a:r>
              <a:rPr altLang="en-GB" b="0" i="0" lang="en-US"/>
              <a:t>l</a:t>
            </a:r>
            <a:r>
              <a:rPr altLang="en-GB" b="0" i="0" lang="en-US"/>
              <a:t>l</a:t>
            </a:r>
            <a:r>
              <a:rPr altLang="en-GB" b="0" i="0" lang="en-US"/>
              <a:t>ing</a:t>
            </a:r>
            <a:endParaRPr b="1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O</a:t>
            </a:r>
            <a:r>
              <a:rPr altLang="en-GB" b="0" i="0" lang="en-US"/>
              <a:t>f</a:t>
            </a:r>
            <a:r>
              <a:rPr altLang="en-GB" b="0" i="0" lang="en-US"/>
              <a:t>f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g</a:t>
            </a:r>
            <a:r>
              <a:rPr altLang="en-GB" b="0" i="0" lang="en-US"/>
              <a:t>u</a:t>
            </a:r>
            <a:r>
              <a:rPr altLang="en-GB" b="0" i="0" lang="en-US"/>
              <a:t>lar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i</a:t>
            </a:r>
            <a:r>
              <a:rPr altLang="en-GB" b="0" i="0" lang="en-US"/>
              <a:t>f</a:t>
            </a:r>
            <a:r>
              <a:rPr altLang="en-GB" b="0" i="0" lang="en-US"/>
              <a:t>t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o</a:t>
            </a:r>
            <a:r>
              <a:rPr altLang="en-GB" b="0" i="0" lang="en-US"/>
              <a:t>d</a:t>
            </a:r>
            <a:endParaRPr b="1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A</a:t>
            </a:r>
            <a:r>
              <a:rPr altLang="en-GB" b="0" i="0" lang="en-US"/>
              <a:t>v</a:t>
            </a:r>
            <a:r>
              <a:rPr altLang="en-GB" b="0" i="0" lang="en-US"/>
              <a:t>oid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d</a:t>
            </a:r>
            <a:r>
              <a:rPr altLang="en-GB" b="0" i="0" lang="en-US"/>
              <a:t>u</a:t>
            </a:r>
            <a:r>
              <a:rPr altLang="en-GB" b="0" i="0" lang="en-US"/>
              <a:t>l</a:t>
            </a:r>
            <a:r>
              <a:rPr altLang="en-GB" b="0" i="0" lang="en-US"/>
              <a:t>t</a:t>
            </a:r>
            <a:r>
              <a:rPr altLang="en-GB" b="0" i="0" lang="en-US"/>
              <a:t>ery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K</a:t>
            </a:r>
            <a:r>
              <a:rPr altLang="en-GB" b="0" i="0" lang="en-US"/>
              <a:t>e</a:t>
            </a:r>
            <a:r>
              <a:rPr altLang="en-GB" b="0" i="0" lang="en-US"/>
              <a:t>ep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g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 </a:t>
            </a:r>
            <a:r>
              <a:rPr altLang="en-GB" b="0" i="0" lang="en-US"/>
              <a:t>v</a:t>
            </a:r>
            <a:r>
              <a:rPr altLang="en-GB" b="0" i="0" lang="en-US"/>
              <a:t>o</a:t>
            </a:r>
            <a:r>
              <a:rPr altLang="en-GB" b="0" i="0" lang="en-US"/>
              <a:t>w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S</a:t>
            </a:r>
            <a:r>
              <a:rPr altLang="en-GB" b="0" i="0" lang="en-US"/>
              <a:t>e</a:t>
            </a:r>
            <a:r>
              <a:rPr altLang="en-GB" b="0" i="0" lang="en-US"/>
              <a:t>e</a:t>
            </a:r>
            <a:r>
              <a:rPr altLang="en-GB" b="0" i="0" lang="en-US"/>
              <a:t>k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g</a:t>
            </a:r>
            <a:r>
              <a:rPr altLang="en-GB" b="0" i="0" lang="en-US"/>
              <a:t> </a:t>
            </a:r>
            <a:r>
              <a:rPr altLang="en-GB" b="0" i="0" lang="en-US"/>
              <a:t>j</a:t>
            </a:r>
            <a:r>
              <a:rPr altLang="en-GB" b="0" i="0" lang="en-US"/>
              <a:t>u</a:t>
            </a:r>
            <a:r>
              <a:rPr altLang="en-GB" b="0" i="0" lang="en-US"/>
              <a:t>stice</a:t>
            </a:r>
            <a:r>
              <a:rPr altLang="en-GB" b="0" i="0" lang="en-US"/>
              <a:t> </a:t>
            </a:r>
            <a:r>
              <a:rPr altLang="en-GB" b="0" i="0" lang="en-US"/>
              <a:t>f</a:t>
            </a:r>
            <a:r>
              <a:rPr altLang="en-GB" b="0" i="0" lang="en-US"/>
              <a:t>o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r</a:t>
            </a:r>
            <a:r>
              <a:rPr altLang="en-GB" b="0" i="0" lang="en-US"/>
              <a:t>s</a:t>
            </a:r>
            <a:r>
              <a:rPr altLang="en-GB" b="0" i="0" lang="en-US"/>
              <a:t>e</a:t>
            </a:r>
            <a:r>
              <a:rPr altLang="en-GB" b="0" i="0" lang="en-US"/>
              <a:t>l</a:t>
            </a:r>
            <a:r>
              <a:rPr altLang="en-GB" b="0" i="0" lang="en-US"/>
              <a:t>f</a:t>
            </a:r>
            <a:endParaRPr b="0" i="0"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G</a:t>
            </a:r>
            <a:r>
              <a:rPr altLang="en-GB" b="1" lang="en-US"/>
              <a:t>od's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e</a:t>
            </a:r>
            <a:r>
              <a:rPr altLang="en-GB" b="1" lang="en-US"/>
              <a:t>a</a:t>
            </a:r>
            <a:r>
              <a:rPr altLang="en-GB" b="1" lang="en-US"/>
              <a:t>ches</a:t>
            </a:r>
            <a:r>
              <a:rPr altLang="en-GB" b="1" lang="en-US"/>
              <a:t> 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o</a:t>
            </a:r>
            <a:r>
              <a:rPr altLang="en-GB" b="1" lang="en-US"/>
              <a:t>w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o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o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o</a:t>
            </a:r>
            <a:r>
              <a:rPr altLang="en-GB" b="1" lang="en-US"/>
              <a:t>n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o</a:t>
            </a:r>
            <a:r>
              <a:rPr altLang="en-GB" b="1" lang="en-US"/>
              <a:t>t</a:t>
            </a:r>
            <a:r>
              <a:rPr altLang="en-GB" b="1" lang="en-US"/>
              <a:t>her</a:t>
            </a:r>
            <a:r>
              <a:rPr altLang="en-GB" b="1" lang="en-US"/>
              <a:t> </a:t>
            </a:r>
            <a:r>
              <a:rPr altLang="en-GB" b="1" lang="en-US"/>
              <a:t>-</a:t>
            </a:r>
            <a:r>
              <a:rPr altLang="en-GB" b="1" lang="en-US"/>
              <a:t>2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24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>
              <a:buFont typeface="Wingdings" charset="2"/>
              <a:buChar char="u"/>
            </a:pPr>
            <a:r>
              <a:rPr altLang="en-GB" b="1" i="1" lang="en-US"/>
              <a:t>I</a:t>
            </a:r>
            <a:r>
              <a:rPr altLang="en-GB" b="1" i="1" lang="en-US"/>
              <a:t>n</a:t>
            </a:r>
            <a:r>
              <a:rPr altLang="en-GB" b="1" i="1" lang="en-US"/>
              <a:t> </a:t>
            </a:r>
            <a:r>
              <a:rPr altLang="en-GB" b="1" i="1" lang="en-US"/>
              <a:t>Mathew</a:t>
            </a:r>
            <a:r>
              <a:rPr altLang="en-GB" b="1" i="1" lang="en-US"/>
              <a:t> </a:t>
            </a:r>
            <a:r>
              <a:rPr altLang="en-GB" b="1" i="1" lang="en-US"/>
              <a:t>5</a:t>
            </a:r>
            <a:r>
              <a:rPr altLang="en-GB" b="1" i="1" lang="en-US"/>
              <a:t>:</a:t>
            </a:r>
            <a:r>
              <a:rPr altLang="en-GB" b="1" i="1" lang="en-US"/>
              <a:t>2</a:t>
            </a:r>
            <a:r>
              <a:rPr altLang="en-GB" b="1" i="1" lang="en-US"/>
              <a:t>1</a:t>
            </a:r>
            <a:r>
              <a:rPr altLang="en-GB" b="1" i="1" lang="en-US"/>
              <a:t>-</a:t>
            </a:r>
            <a:r>
              <a:rPr altLang="en-GB" b="1" i="1" lang="en-US"/>
              <a:t>3</a:t>
            </a:r>
            <a:r>
              <a:rPr altLang="en-GB" b="1" i="1" lang="en-US"/>
              <a:t>7</a:t>
            </a:r>
            <a:endParaRPr b="1" i="1" lang="en-GB"/>
          </a:p>
          <a:p>
            <a:r>
              <a:rPr altLang="en-GB" b="1" i="1" lang="en-US"/>
              <a:t>J</a:t>
            </a:r>
            <a:r>
              <a:rPr altLang="en-GB" b="1" i="1" lang="en-US"/>
              <a:t>e</a:t>
            </a:r>
            <a:r>
              <a:rPr altLang="en-GB" b="1" i="1" lang="en-US"/>
              <a:t>s</a:t>
            </a:r>
            <a:r>
              <a:rPr altLang="en-GB" b="1" i="1" lang="en-US"/>
              <a:t>u</a:t>
            </a:r>
            <a:r>
              <a:rPr altLang="en-GB" b="1" i="1" lang="en-US"/>
              <a:t>s</a:t>
            </a:r>
            <a:r>
              <a:rPr altLang="en-GB" b="1" i="1" lang="en-US"/>
              <a:t> </a:t>
            </a:r>
            <a:r>
              <a:rPr altLang="en-GB" b="1" i="1" lang="en-US"/>
              <a:t>t</a:t>
            </a:r>
            <a:r>
              <a:rPr altLang="en-GB" b="1" i="1" lang="en-US"/>
              <a:t>e</a:t>
            </a:r>
            <a:r>
              <a:rPr altLang="en-GB" b="1" i="1" lang="en-US"/>
              <a:t>a</a:t>
            </a:r>
            <a:r>
              <a:rPr altLang="en-GB" b="1" i="1" lang="en-US"/>
              <a:t>ches</a:t>
            </a:r>
            <a:r>
              <a:rPr altLang="en-GB" b="1" i="1" lang="en-US"/>
              <a:t> </a:t>
            </a:r>
            <a:r>
              <a:rPr altLang="en-GB" b="1" i="1" lang="en-US"/>
              <a:t>u</a:t>
            </a:r>
            <a:r>
              <a:rPr altLang="en-GB" b="1" i="1" lang="en-US"/>
              <a:t>s</a:t>
            </a:r>
            <a:r>
              <a:rPr altLang="en-GB" b="1" i="1" lang="en-US"/>
              <a:t> </a:t>
            </a:r>
            <a:r>
              <a:rPr altLang="en-GB" b="1" i="1" lang="en-US"/>
              <a:t>t</a:t>
            </a:r>
            <a:r>
              <a:rPr altLang="en-GB" b="1" i="1" lang="en-US"/>
              <a:t>h</a:t>
            </a:r>
            <a:r>
              <a:rPr altLang="en-GB" b="1" i="1" lang="en-US"/>
              <a:t>a</a:t>
            </a:r>
            <a:r>
              <a:rPr altLang="en-GB" b="1" i="1" lang="en-US"/>
              <a:t>t</a:t>
            </a:r>
            <a:r>
              <a:rPr altLang="en-GB" b="1" i="1" lang="en-US"/>
              <a:t> </a:t>
            </a:r>
            <a:r>
              <a:rPr altLang="en-GB" b="1" i="1" lang="en-US"/>
              <a:t>w</a:t>
            </a:r>
            <a:r>
              <a:rPr altLang="en-GB" b="1" i="1" lang="en-US"/>
              <a:t>e</a:t>
            </a:r>
            <a:r>
              <a:rPr altLang="en-GB" b="1" i="1" lang="en-US"/>
              <a:t> </a:t>
            </a:r>
            <a:r>
              <a:rPr altLang="en-GB" b="1" i="1" lang="en-US"/>
              <a:t>r</a:t>
            </a:r>
            <a:r>
              <a:rPr altLang="en-GB" b="1" i="1" lang="en-US"/>
              <a:t>a</a:t>
            </a:r>
            <a:r>
              <a:rPr altLang="en-GB" b="1" i="1" lang="en-US"/>
              <a:t>t</a:t>
            </a:r>
            <a:r>
              <a:rPr altLang="en-GB" b="1" i="1" lang="en-US"/>
              <a:t>h</a:t>
            </a:r>
            <a:r>
              <a:rPr altLang="en-GB" b="1" i="1" lang="en-US"/>
              <a:t>e</a:t>
            </a:r>
            <a:r>
              <a:rPr altLang="en-GB" b="1" i="1" lang="en-US"/>
              <a:t>r</a:t>
            </a:r>
            <a:r>
              <a:rPr altLang="en-GB" b="1" i="1" lang="en-US"/>
              <a:t>:</a:t>
            </a:r>
            <a:endParaRPr b="1" i="1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1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v</a:t>
            </a:r>
            <a:r>
              <a:rPr altLang="en-GB" b="0" i="0" lang="en-US"/>
              <a:t>oid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g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h</a:t>
            </a:r>
            <a:r>
              <a:rPr altLang="en-GB" b="0" i="0" lang="en-US"/>
              <a:t>a</a:t>
            </a:r>
            <a:r>
              <a:rPr altLang="en-GB" b="0" i="0" lang="en-US"/>
              <a:t>t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 </a:t>
            </a:r>
            <a:endParaRPr b="1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H</a:t>
            </a:r>
            <a:r>
              <a:rPr altLang="en-GB" b="0" i="0" lang="en-US"/>
              <a:t>a</a:t>
            </a:r>
            <a:r>
              <a:rPr altLang="en-GB" b="0" i="0" lang="en-US"/>
              <a:t>v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r</a:t>
            </a:r>
            <a:r>
              <a:rPr altLang="en-GB" b="0" i="0" lang="en-US"/>
              <a:t>i</a:t>
            </a:r>
            <a:r>
              <a:rPr altLang="en-GB" b="0" i="0" lang="en-US"/>
              <a:t>g</a:t>
            </a:r>
            <a:r>
              <a:rPr altLang="en-GB" b="0" i="0" lang="en-US"/>
              <a:t>h</a:t>
            </a:r>
            <a:r>
              <a:rPr altLang="en-GB" b="0" i="0" lang="en-US"/>
              <a:t>t</a:t>
            </a:r>
            <a:r>
              <a:rPr altLang="en-GB" b="0" i="0" lang="en-US"/>
              <a:t> 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l</a:t>
            </a:r>
            <a:r>
              <a:rPr altLang="en-GB" b="0" i="0" lang="en-US"/>
              <a:t>a</a:t>
            </a:r>
            <a:r>
              <a:rPr altLang="en-GB" b="0" i="0" lang="en-US"/>
              <a:t>tions</a:t>
            </a:r>
            <a:r>
              <a:rPr altLang="en-GB" b="0" i="0" lang="en-US"/>
              <a:t>h</a:t>
            </a:r>
            <a:r>
              <a:rPr altLang="en-GB" b="0" i="0" lang="en-US"/>
              <a:t>i</a:t>
            </a:r>
            <a:r>
              <a:rPr altLang="en-GB" b="0" i="0" lang="en-US"/>
              <a:t>p</a:t>
            </a:r>
            <a:r>
              <a:rPr altLang="en-GB" b="0" i="0" lang="en-US"/>
              <a:t> </a:t>
            </a:r>
            <a:r>
              <a:rPr altLang="en-GB" b="0" i="0" lang="en-US"/>
              <a:t>w</a:t>
            </a:r>
            <a:r>
              <a:rPr altLang="en-GB" b="0" i="0" lang="en-US"/>
              <a:t>i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o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er</a:t>
            </a:r>
            <a:r>
              <a:rPr altLang="en-GB" b="0" i="0" lang="en-US"/>
              <a:t>s</a:t>
            </a:r>
            <a:r>
              <a:rPr altLang="en-GB" b="0" i="0" lang="en-US"/>
              <a:t>(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c</a:t>
            </a:r>
            <a:r>
              <a:rPr altLang="en-GB" b="0" i="0" lang="en-US"/>
              <a:t>oncili</a:t>
            </a:r>
            <a:r>
              <a:rPr altLang="en-GB" b="0" i="0" lang="en-US"/>
              <a:t>n</a:t>
            </a:r>
            <a:r>
              <a:rPr altLang="en-GB" b="0" i="0" lang="en-US"/>
              <a:t>g</a:t>
            </a:r>
            <a:r>
              <a:rPr altLang="en-GB" b="0" i="0" lang="en-US"/>
              <a:t> </a:t>
            </a:r>
            <a:r>
              <a:rPr altLang="en-GB" b="0" i="0" lang="en-US"/>
              <a:t>w</a:t>
            </a:r>
            <a:r>
              <a:rPr altLang="en-GB" b="0" i="0" lang="en-US"/>
              <a:t>ith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rs</a:t>
            </a:r>
            <a:r>
              <a:rPr altLang="en-GB" b="0" i="0" lang="en-US"/>
              <a:t> </a:t>
            </a:r>
            <a:r>
              <a:rPr altLang="en-GB" b="0" i="0" lang="en-US"/>
              <a:t>f</a:t>
            </a:r>
            <a:r>
              <a:rPr altLang="en-GB" b="0" i="0" lang="en-US"/>
              <a:t>o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p</a:t>
            </a:r>
            <a:r>
              <a:rPr altLang="en-GB" b="0" i="0" lang="en-US"/>
              <a:t>e</a:t>
            </a:r>
            <a:r>
              <a:rPr altLang="en-GB" b="0" i="0" lang="en-US"/>
              <a:t>a</a:t>
            </a:r>
            <a:r>
              <a:rPr altLang="en-GB" b="0" i="0" lang="en-US"/>
              <a:t>c</a:t>
            </a:r>
            <a:r>
              <a:rPr altLang="en-GB" b="0" i="0" lang="en-US"/>
              <a:t>e</a:t>
            </a:r>
            <a:r>
              <a:rPr altLang="en-GB" b="0" i="0" lang="en-US"/>
              <a:t>)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K</a:t>
            </a:r>
            <a:r>
              <a:rPr altLang="en-GB" b="0" i="0" lang="en-US"/>
              <a:t>e</a:t>
            </a:r>
            <a:r>
              <a:rPr altLang="en-GB" b="0" i="0" lang="en-US"/>
              <a:t>e</a:t>
            </a:r>
            <a:r>
              <a:rPr altLang="en-GB" b="0" i="0" lang="en-US"/>
              <a:t>p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a</a:t>
            </a:r>
            <a:r>
              <a:rPr altLang="en-GB" b="0" i="0" lang="en-US"/>
              <a:t>r</a:t>
            </a:r>
            <a:r>
              <a:rPr altLang="en-GB" b="0" i="0" lang="en-US"/>
              <a:t>t</a:t>
            </a:r>
            <a:r>
              <a:rPr altLang="en-GB" b="0" i="0" lang="en-US"/>
              <a:t>s</a:t>
            </a:r>
            <a:r>
              <a:rPr altLang="en-GB" b="0" i="0" lang="en-US"/>
              <a:t> </a:t>
            </a:r>
            <a:r>
              <a:rPr altLang="en-GB" b="0" i="0" lang="en-US"/>
              <a:t>f</a:t>
            </a:r>
            <a:r>
              <a:rPr altLang="en-GB" b="0" i="0" lang="en-US"/>
              <a:t>r</a:t>
            </a:r>
            <a:r>
              <a:rPr altLang="en-GB" b="0" i="0" lang="en-US"/>
              <a:t>o</a:t>
            </a:r>
            <a:r>
              <a:rPr altLang="en-GB" b="0" i="0" lang="en-US"/>
              <a:t>m</a:t>
            </a:r>
            <a:r>
              <a:rPr altLang="en-GB" b="0" i="0" lang="en-US"/>
              <a:t> </a:t>
            </a:r>
            <a:r>
              <a:rPr altLang="en-GB" b="0" i="0" lang="en-US"/>
              <a:t>l</a:t>
            </a:r>
            <a:r>
              <a:rPr altLang="en-GB" b="0" i="0" lang="en-US"/>
              <a:t>u</a:t>
            </a:r>
            <a:r>
              <a:rPr altLang="en-GB" b="0" i="0" lang="en-US"/>
              <a:t>s</a:t>
            </a:r>
            <a:r>
              <a:rPr altLang="en-GB" b="0" i="0" lang="en-US"/>
              <a:t>t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g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nd</a:t>
            </a:r>
            <a:r>
              <a:rPr altLang="en-GB" b="0" i="0" lang="en-US"/>
              <a:t> </a:t>
            </a:r>
            <a:r>
              <a:rPr altLang="en-GB" b="0" i="0" lang="en-US"/>
              <a:t>b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f</a:t>
            </a:r>
            <a:r>
              <a:rPr altLang="en-GB" b="0" i="0" lang="en-US"/>
              <a:t>a</a:t>
            </a:r>
            <a:r>
              <a:rPr altLang="en-GB" b="0" i="0" lang="en-US"/>
              <a:t>ithful</a:t>
            </a:r>
            <a:r>
              <a:rPr altLang="en-GB" b="0" i="0" lang="en-US"/>
              <a:t> 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B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c</a:t>
            </a:r>
            <a:r>
              <a:rPr altLang="en-GB" b="0" i="0" lang="en-US"/>
              <a:t>o</a:t>
            </a:r>
            <a:r>
              <a:rPr altLang="en-GB" b="0" i="0" lang="en-US"/>
              <a:t>m</a:t>
            </a:r>
            <a:r>
              <a:rPr altLang="en-GB" b="0" i="0" lang="en-US"/>
              <a:t>m</a:t>
            </a:r>
            <a:r>
              <a:rPr altLang="en-GB" b="0" i="0" lang="en-US"/>
              <a:t>i</a:t>
            </a:r>
            <a:r>
              <a:rPr altLang="en-GB" b="0" i="0" lang="en-US"/>
              <a:t>t</a:t>
            </a:r>
            <a:r>
              <a:rPr altLang="en-GB" b="0" i="0" lang="en-US"/>
              <a:t>t</a:t>
            </a:r>
            <a:r>
              <a:rPr altLang="en-GB" b="0" i="0" lang="en-US"/>
              <a:t>e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marriages</a:t>
            </a:r>
            <a:r>
              <a:rPr altLang="en-GB" b="0" i="0" lang="en-US"/>
              <a:t> 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S</a:t>
            </a:r>
            <a:r>
              <a:rPr altLang="en-GB" b="0" i="0" lang="en-US"/>
              <a:t>h</a:t>
            </a:r>
            <a:r>
              <a:rPr altLang="en-GB" b="0" i="0" lang="en-US"/>
              <a:t>o</a:t>
            </a:r>
            <a:r>
              <a:rPr altLang="en-GB" b="0" i="0" lang="en-US"/>
              <a:t>w</a:t>
            </a:r>
            <a:r>
              <a:rPr altLang="en-GB" b="0" i="0" lang="en-US"/>
              <a:t> </a:t>
            </a:r>
            <a:r>
              <a:rPr altLang="en-GB" b="0" i="0" lang="en-US"/>
              <a:t>m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c</a:t>
            </a:r>
            <a:r>
              <a:rPr altLang="en-GB" b="0" i="0" lang="en-US"/>
              <a:t>y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l</a:t>
            </a:r>
            <a:r>
              <a:rPr altLang="en-GB" b="0" i="0" lang="en-US"/>
              <a:t>o</a:t>
            </a:r>
            <a:r>
              <a:rPr altLang="en-GB" b="0" i="0" lang="en-US"/>
              <a:t>v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s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D</a:t>
            </a:r>
            <a:r>
              <a:rPr b="0" i="0" lang="en-GB"/>
              <a:t>o not use any vow when you make a promise.</a:t>
            </a:r>
            <a:endParaRPr b="0" i="0"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e</a:t>
            </a:r>
            <a:r>
              <a:rPr altLang="en-GB" b="1" lang="en-US"/>
              <a:t>a</a:t>
            </a:r>
            <a:r>
              <a:rPr altLang="en-GB" b="1" lang="en-US"/>
              <a:t>ches</a:t>
            </a:r>
            <a:r>
              <a:rPr altLang="en-GB" b="1" lang="en-US"/>
              <a:t> 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o</a:t>
            </a:r>
            <a:r>
              <a:rPr altLang="en-GB" b="1" lang="en-US"/>
              <a:t>w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o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i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r</a:t>
            </a:r>
            <a:r>
              <a:rPr altLang="en-GB" b="1" lang="en-US"/>
              <a:t>o</a:t>
            </a:r>
            <a:r>
              <a:rPr altLang="en-GB" b="1" lang="en-US"/>
              <a:t>w</a:t>
            </a:r>
            <a:r>
              <a:rPr altLang="en-GB" b="1" lang="en-US"/>
              <a:t> 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 </a:t>
            </a:r>
            <a:r>
              <a:rPr altLang="en-GB" b="1" lang="en-US"/>
              <a:t>f</a:t>
            </a:r>
            <a:r>
              <a:rPr altLang="en-GB" b="1" lang="en-US"/>
              <a:t>a</a:t>
            </a:r>
            <a:r>
              <a:rPr altLang="en-GB" b="1" lang="en-US"/>
              <a:t>i</a:t>
            </a:r>
            <a:r>
              <a:rPr altLang="en-GB" b="1" lang="en-US"/>
              <a:t>th</a:t>
            </a:r>
            <a:r>
              <a:rPr altLang="en-GB" b="1" lang="en-US"/>
              <a:t>-</a:t>
            </a:r>
            <a:r>
              <a:rPr altLang="en-GB" b="1" lang="en-US"/>
              <a:t>1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26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 </a:t>
            </a:r>
            <a:r>
              <a:rPr altLang="en-GB" b="1" i="0" lang="en-US"/>
              <a:t>C</a:t>
            </a:r>
            <a:r>
              <a:rPr altLang="en-GB" b="1" i="0" lang="en-US"/>
              <a:t>o</a:t>
            </a:r>
            <a:r>
              <a:rPr altLang="en-GB" b="1" i="0" lang="en-US"/>
              <a:t>r</a:t>
            </a: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thians</a:t>
            </a:r>
            <a:r>
              <a:rPr altLang="en-GB" b="1" i="0" lang="en-US"/>
              <a:t> </a:t>
            </a:r>
            <a:r>
              <a:rPr altLang="en-GB" b="1" i="0" lang="en-US"/>
              <a:t>3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-</a:t>
            </a:r>
            <a:r>
              <a:rPr altLang="en-GB" b="1" i="0" lang="en-US"/>
              <a:t>9</a:t>
            </a:r>
            <a:r>
              <a:rPr altLang="en-GB" b="1" i="0" lang="en-US"/>
              <a:t> </a:t>
            </a:r>
            <a:r>
              <a:rPr altLang="en-GB" b="1" i="0" lang="en-US"/>
              <a:t> </a:t>
            </a:r>
            <a:r>
              <a:rPr altLang="en-GB" b="1" i="0" lang="en-US"/>
              <a:t>Apostle Paul</a:t>
            </a:r>
            <a:r>
              <a:rPr altLang="en-GB" b="1" i="0" lang="en-US"/>
              <a:t> </a:t>
            </a:r>
            <a:r>
              <a:rPr altLang="en-GB" b="1" i="0" lang="en-US"/>
              <a:t>e</a:t>
            </a:r>
            <a:r>
              <a:rPr altLang="en-GB" b="1" i="0" lang="en-US"/>
              <a:t>n</a:t>
            </a:r>
            <a:r>
              <a:rPr altLang="en-GB" b="1" i="0" lang="en-US"/>
              <a:t>t</a:t>
            </a:r>
            <a:r>
              <a:rPr altLang="en-GB" b="1" i="0" lang="en-US"/>
              <a:t>r</a:t>
            </a:r>
            <a:r>
              <a:rPr altLang="en-GB" b="1" i="0" lang="en-US"/>
              <a:t>e</a:t>
            </a:r>
            <a:r>
              <a:rPr altLang="en-GB" b="1" i="0" lang="en-US"/>
              <a:t>a</a:t>
            </a:r>
            <a:r>
              <a:rPr altLang="en-GB" b="1" i="0" lang="en-US"/>
              <a:t>t</a:t>
            </a:r>
            <a:r>
              <a:rPr altLang="en-GB" b="1" i="0" lang="en-US"/>
              <a:t> </a:t>
            </a:r>
            <a:r>
              <a:rPr altLang="en-GB" b="1" i="0" lang="en-US"/>
              <a:t>u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h</a:t>
            </a:r>
            <a:r>
              <a:rPr altLang="en-GB" b="1" i="0" lang="en-US"/>
              <a:t>a</a:t>
            </a:r>
            <a:r>
              <a:rPr altLang="en-GB" b="1" i="0" lang="en-US"/>
              <a:t>t</a:t>
            </a:r>
            <a:r>
              <a:rPr altLang="en-GB" b="1" i="0" lang="en-US"/>
              <a:t>;</a:t>
            </a:r>
            <a:endParaRPr b="1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W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s</a:t>
            </a:r>
            <a:r>
              <a:rPr altLang="en-GB" b="0" i="0" lang="en-US"/>
              <a:t>h</a:t>
            </a:r>
            <a:r>
              <a:rPr altLang="en-GB" b="0" i="0" lang="en-US"/>
              <a:t>o</a:t>
            </a:r>
            <a:r>
              <a:rPr altLang="en-GB" b="0" i="0" lang="en-US"/>
              <a:t>uld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v</a:t>
            </a:r>
            <a:r>
              <a:rPr altLang="en-GB" b="0" i="0" lang="en-US"/>
              <a:t>oid</a:t>
            </a:r>
            <a:r>
              <a:rPr altLang="en-GB" b="0" i="0" lang="en-US"/>
              <a:t> </a:t>
            </a:r>
            <a:r>
              <a:rPr altLang="en-GB" b="0" i="0" lang="en-US"/>
              <a:t>d</a:t>
            </a:r>
            <a:r>
              <a:rPr altLang="en-GB" b="0" i="0" lang="en-US"/>
              <a:t>i</a:t>
            </a:r>
            <a:r>
              <a:rPr altLang="en-GB" b="0" i="0" lang="en-US"/>
              <a:t>v</a:t>
            </a:r>
            <a:r>
              <a:rPr altLang="en-GB" b="0" i="0" lang="en-US"/>
              <a:t>i</a:t>
            </a:r>
            <a:r>
              <a:rPr altLang="en-GB" b="0" i="0" lang="en-US"/>
              <a:t>s</a:t>
            </a:r>
            <a:r>
              <a:rPr altLang="en-GB" b="0" i="0" lang="en-US"/>
              <a:t>ion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m</a:t>
            </a:r>
            <a:r>
              <a:rPr altLang="en-GB" b="0" i="0" lang="en-US"/>
              <a:t>o</a:t>
            </a:r>
            <a:r>
              <a:rPr altLang="en-GB" b="0" i="0" lang="en-US"/>
              <a:t>n</a:t>
            </a:r>
            <a:r>
              <a:rPr altLang="en-GB" b="0" i="0" lang="en-US"/>
              <a:t>gst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r</a:t>
            </a:r>
            <a:r>
              <a:rPr altLang="en-GB" b="0" i="0" lang="en-US"/>
              <a:t>selve</a:t>
            </a:r>
            <a:r>
              <a:rPr altLang="en-GB" b="0" i="0" lang="en-US"/>
              <a:t>s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C</a:t>
            </a:r>
            <a:r>
              <a:rPr altLang="en-GB" b="0" i="0" lang="en-US"/>
              <a:t>h</a:t>
            </a:r>
            <a:r>
              <a:rPr altLang="en-GB" b="0" i="0" lang="en-US"/>
              <a:t>urch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W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s</a:t>
            </a:r>
            <a:r>
              <a:rPr altLang="en-GB" b="0" i="0" lang="en-US"/>
              <a:t>h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l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n</a:t>
            </a:r>
            <a:r>
              <a:rPr altLang="en-GB" b="0" i="0" lang="en-US"/>
              <a:t>o</a:t>
            </a:r>
            <a:r>
              <a:rPr altLang="en-GB" b="0" i="0" lang="en-US"/>
              <a:t>t</a:t>
            </a:r>
            <a:r>
              <a:rPr altLang="en-GB" b="0" i="0" lang="en-US"/>
              <a:t> </a:t>
            </a:r>
            <a:r>
              <a:rPr altLang="en-GB" b="0" i="0" lang="en-US"/>
              <a:t>c</a:t>
            </a:r>
            <a:r>
              <a:rPr altLang="en-GB" b="0" i="0" lang="en-US"/>
              <a:t>o</a:t>
            </a:r>
            <a:r>
              <a:rPr altLang="en-GB" b="0" i="0" lang="en-US"/>
              <a:t>n</a:t>
            </a:r>
            <a:r>
              <a:rPr altLang="en-GB" b="0" i="0" lang="en-US"/>
              <a:t>t</a:t>
            </a:r>
            <a:r>
              <a:rPr altLang="en-GB" b="0" i="0" lang="en-US"/>
              <a:t>inue</a:t>
            </a:r>
            <a:r>
              <a:rPr altLang="en-GB" b="0" i="0" lang="en-US"/>
              <a:t> </a:t>
            </a:r>
            <a:r>
              <a:rPr altLang="en-GB" b="0" i="0" lang="en-US"/>
              <a:t>live as people of this world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f</a:t>
            </a:r>
            <a:r>
              <a:rPr altLang="en-GB" b="0" i="0" lang="en-US"/>
              <a:t>t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c</a:t>
            </a:r>
            <a:r>
              <a:rPr altLang="en-GB" b="0" i="0" lang="en-US"/>
              <a:t>e</a:t>
            </a:r>
            <a:r>
              <a:rPr altLang="en-GB" b="0" i="0" lang="en-US"/>
              <a:t>iving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Gospel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W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m</a:t>
            </a:r>
            <a:r>
              <a:rPr altLang="en-GB" b="0" i="0" lang="en-US"/>
              <a:t>u</a:t>
            </a:r>
            <a:r>
              <a:rPr altLang="en-GB" b="0" i="0" lang="en-US"/>
              <a:t>st</a:t>
            </a:r>
            <a:r>
              <a:rPr altLang="en-GB" b="0" i="0" lang="en-US"/>
              <a:t> </a:t>
            </a:r>
            <a:r>
              <a:rPr altLang="en-GB" b="0" i="0" lang="en-US"/>
              <a:t>l</a:t>
            </a:r>
            <a:r>
              <a:rPr altLang="en-GB" b="0" i="0" lang="en-US"/>
              <a:t>i</a:t>
            </a:r>
            <a:r>
              <a:rPr altLang="en-GB" b="0" i="0" lang="en-US"/>
              <a:t>v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r</a:t>
            </a:r>
            <a:r>
              <a:rPr altLang="en-GB" b="0" i="0" lang="en-US"/>
              <a:t>o</a:t>
            </a:r>
            <a:r>
              <a:rPr altLang="en-GB" b="0" i="0" lang="en-US"/>
              <a:t>w</a:t>
            </a:r>
            <a:r>
              <a:rPr altLang="en-GB" b="0" i="0" lang="en-US"/>
              <a:t> 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m</a:t>
            </a:r>
            <a:r>
              <a:rPr altLang="en-GB" b="0" i="0" lang="en-US"/>
              <a:t>a</a:t>
            </a:r>
            <a:r>
              <a:rPr altLang="en-GB" b="0" i="0" lang="en-US"/>
              <a:t>t</a:t>
            </a:r>
            <a:r>
              <a:rPr altLang="en-GB" b="0" i="0" lang="en-US"/>
              <a:t>u</a:t>
            </a:r>
            <a:r>
              <a:rPr altLang="en-GB" b="0" i="0" lang="en-US"/>
              <a:t>rity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s</a:t>
            </a:r>
            <a:r>
              <a:rPr altLang="en-GB" b="0" i="0" lang="en-US"/>
              <a:t> </a:t>
            </a:r>
            <a:r>
              <a:rPr altLang="en-GB" b="0" i="0" lang="en-US"/>
              <a:t>w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l</a:t>
            </a:r>
            <a:r>
              <a:rPr altLang="en-GB" b="0" i="0" lang="en-US"/>
              <a:t>e</a:t>
            </a:r>
            <a:r>
              <a:rPr altLang="en-GB" b="0" i="0" lang="en-US"/>
              <a:t>a</a:t>
            </a:r>
            <a:r>
              <a:rPr altLang="en-GB" b="0" i="0" lang="en-US"/>
              <a:t>rn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b</a:t>
            </a:r>
            <a:r>
              <a:rPr altLang="en-GB" b="0" i="0" lang="en-US"/>
              <a:t>e</a:t>
            </a:r>
            <a:r>
              <a:rPr altLang="en-GB" b="0" i="0" lang="en-US"/>
              <a:t>y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o</a:t>
            </a:r>
            <a:r>
              <a:rPr altLang="en-GB" b="0" i="0" lang="en-US"/>
              <a:t>d</a:t>
            </a:r>
            <a:r>
              <a:rPr altLang="en-GB" b="0" i="0" lang="en-US"/>
              <a:t>'s</a:t>
            </a:r>
            <a:r>
              <a:rPr altLang="en-GB" b="0" i="0" lang="en-US"/>
              <a:t> </a:t>
            </a:r>
            <a:r>
              <a:rPr altLang="en-GB" b="0" i="0" lang="en-US"/>
              <a:t>W</a:t>
            </a:r>
            <a:r>
              <a:rPr altLang="en-GB" b="0" i="0" lang="en-US"/>
              <a:t>ord</a:t>
            </a:r>
            <a:r>
              <a:rPr altLang="en-GB" b="0" i="0" lang="en-US"/>
              <a:t> </a:t>
            </a:r>
            <a:endParaRPr b="0" i="0"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e</a:t>
            </a:r>
            <a:r>
              <a:rPr altLang="en-GB" b="1" lang="en-US"/>
              <a:t>a</a:t>
            </a:r>
            <a:r>
              <a:rPr altLang="en-GB" b="1" lang="en-US"/>
              <a:t>ches</a:t>
            </a:r>
            <a:r>
              <a:rPr altLang="en-GB" b="1" lang="en-US"/>
              <a:t> </a:t>
            </a:r>
            <a:r>
              <a:rPr altLang="en-GB" b="1" lang="en-US"/>
              <a:t>u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o</a:t>
            </a:r>
            <a:r>
              <a:rPr altLang="en-GB" b="1" lang="en-US"/>
              <a:t>w</a:t>
            </a:r>
            <a:r>
              <a:rPr altLang="en-GB" b="1" lang="en-US"/>
              <a:t> </a:t>
            </a:r>
            <a:r>
              <a:rPr altLang="en-GB" b="1" lang="en-US"/>
              <a:t>t</a:t>
            </a:r>
            <a:r>
              <a:rPr altLang="en-GB" b="1" lang="en-US"/>
              <a:t>o</a:t>
            </a:r>
            <a:r>
              <a:rPr altLang="en-GB" b="1" lang="en-US"/>
              <a:t> </a:t>
            </a:r>
            <a:r>
              <a:rPr altLang="en-GB" b="1" lang="en-US"/>
              <a:t>l</a:t>
            </a:r>
            <a:r>
              <a:rPr altLang="en-GB" b="1" lang="en-US"/>
              <a:t>i</a:t>
            </a:r>
            <a:r>
              <a:rPr altLang="en-GB" b="1" lang="en-US"/>
              <a:t>v</a:t>
            </a:r>
            <a:r>
              <a:rPr altLang="en-GB" b="1" lang="en-US"/>
              <a:t>e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r</a:t>
            </a:r>
            <a:r>
              <a:rPr altLang="en-GB" b="1" lang="en-US"/>
              <a:t>o</a:t>
            </a:r>
            <a:r>
              <a:rPr altLang="en-GB" b="1" lang="en-US"/>
              <a:t>w</a:t>
            </a:r>
            <a:r>
              <a:rPr altLang="en-GB" b="1" lang="en-US"/>
              <a:t> </a:t>
            </a:r>
            <a:r>
              <a:rPr altLang="en-GB" b="1" lang="en-US"/>
              <a:t>i</a:t>
            </a:r>
            <a:r>
              <a:rPr altLang="en-GB" b="1" lang="en-US"/>
              <a:t>n</a:t>
            </a:r>
            <a:r>
              <a:rPr altLang="en-GB" b="1" lang="en-US"/>
              <a:t> </a:t>
            </a:r>
            <a:r>
              <a:rPr altLang="en-GB" b="1" lang="en-US"/>
              <a:t>f</a:t>
            </a:r>
            <a:r>
              <a:rPr altLang="en-GB" b="1" lang="en-US"/>
              <a:t>a</a:t>
            </a:r>
            <a:r>
              <a:rPr altLang="en-GB" b="1" lang="en-US"/>
              <a:t>i</a:t>
            </a:r>
            <a:r>
              <a:rPr altLang="en-GB" b="1" lang="en-US"/>
              <a:t>th</a:t>
            </a:r>
            <a:r>
              <a:rPr altLang="en-GB" b="1" lang="en-US"/>
              <a:t> </a:t>
            </a:r>
            <a:r>
              <a:rPr altLang="en-GB" b="1" lang="en-US"/>
              <a:t>-</a:t>
            </a:r>
            <a:r>
              <a:rPr altLang="en-GB" b="1" lang="en-US"/>
              <a:t> </a:t>
            </a:r>
            <a:r>
              <a:rPr altLang="en-GB" b="1" lang="en-US"/>
              <a:t>2</a:t>
            </a:r>
            <a:r>
              <a:rPr altLang="en-GB" b="1" lang="en-US"/>
              <a:t> 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28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 </a:t>
            </a:r>
            <a:r>
              <a:rPr altLang="en-GB" b="1" i="0" lang="en-US"/>
              <a:t>C</a:t>
            </a:r>
            <a:r>
              <a:rPr altLang="en-GB" b="1" i="0" lang="en-US"/>
              <a:t>o</a:t>
            </a:r>
            <a:r>
              <a:rPr altLang="en-GB" b="1" i="0" lang="en-US"/>
              <a:t>r</a:t>
            </a: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thians</a:t>
            </a:r>
            <a:r>
              <a:rPr altLang="en-GB" b="1" i="0" lang="en-US"/>
              <a:t> </a:t>
            </a:r>
            <a:r>
              <a:rPr altLang="en-GB" b="1" i="0" lang="en-US"/>
              <a:t>3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-</a:t>
            </a:r>
            <a:r>
              <a:rPr altLang="en-GB" b="1" i="0" lang="en-US"/>
              <a:t>9</a:t>
            </a:r>
            <a:r>
              <a:rPr altLang="en-GB" b="1" i="0" lang="en-US"/>
              <a:t> </a:t>
            </a:r>
            <a:r>
              <a:rPr altLang="en-GB" b="1" i="0" lang="en-US"/>
              <a:t> </a:t>
            </a:r>
            <a:r>
              <a:rPr altLang="en-GB" b="1" i="0" lang="en-US"/>
              <a:t>Apostle Paul</a:t>
            </a:r>
            <a:r>
              <a:rPr altLang="en-GB" b="1" i="0" lang="en-US"/>
              <a:t> </a:t>
            </a:r>
            <a:r>
              <a:rPr altLang="en-GB" b="1" i="0" lang="en-US"/>
              <a:t>e</a:t>
            </a:r>
            <a:r>
              <a:rPr altLang="en-GB" b="1" i="0" lang="en-US"/>
              <a:t>n</a:t>
            </a:r>
            <a:r>
              <a:rPr altLang="en-GB" b="1" i="0" lang="en-US"/>
              <a:t>t</a:t>
            </a:r>
            <a:r>
              <a:rPr altLang="en-GB" b="1" i="0" lang="en-US"/>
              <a:t>r</a:t>
            </a:r>
            <a:r>
              <a:rPr altLang="en-GB" b="1" i="0" lang="en-US"/>
              <a:t>e</a:t>
            </a:r>
            <a:r>
              <a:rPr altLang="en-GB" b="1" i="0" lang="en-US"/>
              <a:t>a</a:t>
            </a:r>
            <a:r>
              <a:rPr altLang="en-GB" b="1" i="0" lang="en-US"/>
              <a:t>t</a:t>
            </a:r>
            <a:r>
              <a:rPr altLang="en-GB" b="1" i="0" lang="en-US"/>
              <a:t> </a:t>
            </a:r>
            <a:r>
              <a:rPr altLang="en-GB" b="1" i="0" lang="en-US"/>
              <a:t>u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h</a:t>
            </a:r>
            <a:r>
              <a:rPr altLang="en-GB" b="1" i="0" lang="en-US"/>
              <a:t>a</a:t>
            </a:r>
            <a:r>
              <a:rPr altLang="en-GB" b="1" i="0" lang="en-US"/>
              <a:t>t</a:t>
            </a:r>
            <a:r>
              <a:rPr altLang="en-GB" b="1" i="0" lang="en-US"/>
              <a:t>;</a:t>
            </a:r>
            <a:endParaRPr b="1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W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n</a:t>
            </a:r>
            <a:r>
              <a:rPr altLang="en-GB" b="0" i="0" lang="en-US"/>
              <a:t>e</a:t>
            </a:r>
            <a:r>
              <a:rPr altLang="en-GB" b="0" i="0" lang="en-US"/>
              <a:t>e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r</a:t>
            </a:r>
            <a:r>
              <a:rPr altLang="en-GB" b="0" i="0" lang="en-US"/>
              <a:t>o</a:t>
            </a:r>
            <a:r>
              <a:rPr altLang="en-GB" b="0" i="0" lang="en-US"/>
              <a:t>w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p</a:t>
            </a:r>
            <a:r>
              <a:rPr altLang="en-GB" b="0" i="0" lang="en-US"/>
              <a:t>o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t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f</a:t>
            </a:r>
            <a:r>
              <a:rPr altLang="en-GB" b="0" i="0" lang="en-US"/>
              <a:t> </a:t>
            </a:r>
            <a:r>
              <a:rPr altLang="en-GB" b="0" i="0" lang="en-US"/>
              <a:t>m</a:t>
            </a:r>
            <a:r>
              <a:rPr altLang="en-GB" b="0" i="0" lang="en-US"/>
              <a:t>i</a:t>
            </a:r>
            <a:r>
              <a:rPr altLang="en-GB" b="0" i="0" lang="en-US"/>
              <a:t>l</a:t>
            </a:r>
            <a:r>
              <a:rPr altLang="en-GB" b="0" i="0" lang="en-US"/>
              <a:t>k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s</a:t>
            </a:r>
            <a:r>
              <a:rPr altLang="en-GB" b="0" i="0" lang="en-US"/>
              <a:t>o</a:t>
            </a:r>
            <a:r>
              <a:rPr altLang="en-GB" b="0" i="0" lang="en-US"/>
              <a:t>l</a:t>
            </a:r>
            <a:r>
              <a:rPr altLang="en-GB" b="0" i="0" lang="en-US"/>
              <a:t>i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f</a:t>
            </a:r>
            <a:r>
              <a:rPr altLang="en-GB" b="0" i="0" lang="en-US"/>
              <a:t>o</a:t>
            </a:r>
            <a:r>
              <a:rPr altLang="en-GB" b="0" i="0" lang="en-US"/>
              <a:t>o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W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h</a:t>
            </a:r>
            <a:r>
              <a:rPr altLang="en-GB" b="0" i="0" lang="en-US"/>
              <a:t>a</a:t>
            </a:r>
            <a:r>
              <a:rPr altLang="en-GB" b="0" i="0" lang="en-US"/>
              <a:t>ve</a:t>
            </a:r>
            <a:r>
              <a:rPr altLang="en-GB" b="0" i="0" lang="en-US"/>
              <a:t> </a:t>
            </a:r>
            <a:r>
              <a:rPr altLang="en-GB" b="0" i="0" lang="en-US"/>
              <a:t>r</a:t>
            </a:r>
            <a:r>
              <a:rPr altLang="en-GB" b="0" i="0" lang="en-US"/>
              <a:t>o</a:t>
            </a:r>
            <a:r>
              <a:rPr altLang="en-GB" b="0" i="0" lang="en-US"/>
              <a:t>l</a:t>
            </a:r>
            <a:r>
              <a:rPr altLang="en-GB" b="0" i="0" lang="en-US"/>
              <a:t>e</a:t>
            </a:r>
            <a:r>
              <a:rPr altLang="en-GB" b="0" i="0" lang="en-US"/>
              <a:t>s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o</a:t>
            </a:r>
            <a:r>
              <a:rPr altLang="en-GB" b="0" i="0" lang="en-US"/>
              <a:t> </a:t>
            </a:r>
            <a:r>
              <a:rPr altLang="en-GB" b="0" i="0" lang="en-US"/>
              <a:t>p</a:t>
            </a:r>
            <a:r>
              <a:rPr altLang="en-GB" b="0" i="0" lang="en-US"/>
              <a:t>l</a:t>
            </a:r>
            <a:r>
              <a:rPr altLang="en-GB" b="0" i="0" lang="en-US"/>
              <a:t>a</a:t>
            </a:r>
            <a:r>
              <a:rPr altLang="en-GB" b="0" i="0" lang="en-US"/>
              <a:t>y</a:t>
            </a:r>
            <a:r>
              <a:rPr altLang="en-GB" b="0" i="0" lang="en-US"/>
              <a:t> 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l</a:t>
            </a:r>
            <a:r>
              <a:rPr altLang="en-GB" b="0" i="0" lang="en-US"/>
              <a:t>i</a:t>
            </a:r>
            <a:r>
              <a:rPr altLang="en-GB" b="0" i="0" lang="en-US"/>
              <a:t>v</a:t>
            </a:r>
            <a:r>
              <a:rPr altLang="en-GB" b="0" i="0" lang="en-US"/>
              <a:t>e</a:t>
            </a:r>
            <a:r>
              <a:rPr altLang="en-GB" b="0" i="0" lang="en-US"/>
              <a:t>s</a:t>
            </a:r>
            <a:r>
              <a:rPr altLang="en-GB" b="0" i="0" lang="en-US"/>
              <a:t> </a:t>
            </a:r>
            <a:r>
              <a:rPr altLang="en-GB" b="0" i="0" lang="en-US"/>
              <a:t>(</a:t>
            </a:r>
            <a:r>
              <a:rPr altLang="en-GB" b="1" i="0" lang="en-US"/>
              <a:t>G</a:t>
            </a:r>
            <a:r>
              <a:rPr altLang="en-GB" b="1" i="0" lang="en-US"/>
              <a:t>o</a:t>
            </a:r>
            <a:r>
              <a:rPr altLang="en-GB" b="1" i="0" lang="en-US"/>
              <a:t>d</a:t>
            </a:r>
            <a:r>
              <a:rPr altLang="en-GB" b="1" i="0" lang="en-US"/>
              <a:t>'s</a:t>
            </a:r>
            <a:r>
              <a:rPr altLang="en-GB" b="1" i="0" lang="en-US"/>
              <a:t> </a:t>
            </a:r>
            <a:r>
              <a:rPr altLang="en-GB" b="1" i="0" lang="en-US"/>
              <a:t>f</a:t>
            </a:r>
            <a:r>
              <a:rPr altLang="en-GB" b="1" i="0" lang="en-US"/>
              <a:t>i</a:t>
            </a:r>
            <a:r>
              <a:rPr altLang="en-GB" b="1" i="0" lang="en-US"/>
              <a:t>e</a:t>
            </a:r>
            <a:r>
              <a:rPr altLang="en-GB" b="1" i="0" lang="en-US"/>
              <a:t>ld</a:t>
            </a:r>
            <a:r>
              <a:rPr altLang="en-GB" b="1" i="0" lang="en-US"/>
              <a:t> </a:t>
            </a:r>
            <a:r>
              <a:rPr altLang="en-GB" b="1" i="0" lang="en-US"/>
              <a:t>a</a:t>
            </a:r>
            <a:r>
              <a:rPr altLang="en-GB" b="1" i="0" lang="en-US"/>
              <a:t>n</a:t>
            </a:r>
            <a:r>
              <a:rPr altLang="en-GB" b="1" i="0" lang="en-US"/>
              <a:t>d</a:t>
            </a:r>
            <a:r>
              <a:rPr altLang="en-GB" b="1" i="0" lang="en-US"/>
              <a:t> </a:t>
            </a:r>
            <a:r>
              <a:rPr altLang="en-GB" b="1" i="0" lang="en-US"/>
              <a:t>b</a:t>
            </a:r>
            <a:r>
              <a:rPr altLang="en-GB" b="1" i="0" lang="en-US"/>
              <a:t>u</a:t>
            </a:r>
            <a:r>
              <a:rPr altLang="en-GB" b="1" i="0" lang="en-US"/>
              <a:t>i</a:t>
            </a:r>
            <a:r>
              <a:rPr altLang="en-GB" b="1" i="0" lang="en-US"/>
              <a:t>lding</a:t>
            </a:r>
            <a:r>
              <a:rPr altLang="en-GB" b="0" i="0" lang="en-US"/>
              <a:t>)</a:t>
            </a:r>
            <a:r>
              <a:rPr altLang="en-GB" b="0" i="0" lang="en-US"/>
              <a:t>o</a:t>
            </a:r>
            <a:r>
              <a:rPr altLang="en-GB" b="0" i="0" lang="en-US"/>
              <a:t>f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r</a:t>
            </a:r>
            <a:r>
              <a:rPr altLang="en-GB" b="0" i="0" lang="en-US"/>
              <a:t> </a:t>
            </a:r>
            <a:r>
              <a:rPr altLang="en-GB" b="0" i="0" lang="en-US"/>
              <a:t>p</a:t>
            </a:r>
            <a:r>
              <a:rPr altLang="en-GB" b="0" i="0" lang="en-US"/>
              <a:t>e</a:t>
            </a:r>
            <a:r>
              <a:rPr altLang="en-GB" b="0" i="0" lang="en-US"/>
              <a:t>o</a:t>
            </a:r>
            <a:r>
              <a:rPr altLang="en-GB" b="0" i="0" lang="en-US"/>
              <a:t>ple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c</a:t>
            </a:r>
            <a:r>
              <a:rPr altLang="en-GB" b="0" i="0" lang="en-US"/>
              <a:t>hurch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f</a:t>
            </a:r>
            <a:r>
              <a:rPr altLang="en-GB" b="0" i="0" lang="en-US"/>
              <a:t>ore</a:t>
            </a:r>
            <a:r>
              <a:rPr altLang="en-GB" b="0" i="0" lang="en-US"/>
              <a:t> </a:t>
            </a:r>
            <a:r>
              <a:rPr altLang="en-GB" b="0" i="0" lang="en-US"/>
              <a:t>c</a:t>
            </a:r>
            <a:r>
              <a:rPr altLang="en-GB" b="0" i="0" lang="en-US"/>
              <a:t>o</a:t>
            </a:r>
            <a:r>
              <a:rPr altLang="en-GB" b="0" i="0" lang="en-US"/>
              <a:t>m</a:t>
            </a:r>
            <a:r>
              <a:rPr altLang="en-GB" b="0" i="0" lang="en-US"/>
              <a:t>m</a:t>
            </a:r>
            <a:r>
              <a:rPr altLang="en-GB" b="0" i="0" lang="en-US"/>
              <a:t>i</a:t>
            </a:r>
            <a:r>
              <a:rPr altLang="en-GB" b="0" i="0" lang="en-US"/>
              <a:t>t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u</a:t>
            </a:r>
            <a:r>
              <a:rPr altLang="en-GB" b="0" i="0" lang="en-US"/>
              <a:t>r</a:t>
            </a:r>
            <a:r>
              <a:rPr altLang="en-GB" b="0" i="0" lang="en-US"/>
              <a:t>selves</a:t>
            </a:r>
            <a:r>
              <a:rPr altLang="en-GB" b="0" i="0" lang="en-US"/>
              <a:t> </a:t>
            </a:r>
            <a:r>
              <a:rPr altLang="en-GB" b="0" i="0" lang="en-US"/>
              <a:t>towards</a:t>
            </a:r>
            <a:r>
              <a:rPr altLang="en-GB" b="0" i="0" lang="en-US"/>
              <a:t> </a:t>
            </a:r>
            <a:r>
              <a:rPr altLang="en-GB" b="0" i="0" lang="en-US"/>
              <a:t>their</a:t>
            </a:r>
            <a:r>
              <a:rPr altLang="en-GB" b="0" i="0" lang="en-US"/>
              <a:t> </a:t>
            </a:r>
            <a:r>
              <a:rPr altLang="en-GB" b="0" i="0" lang="en-US"/>
              <a:t>g</a:t>
            </a:r>
            <a:r>
              <a:rPr altLang="en-GB" b="0" i="0" lang="en-US"/>
              <a:t>r</a:t>
            </a:r>
            <a:r>
              <a:rPr altLang="en-GB" b="0" i="0" lang="en-US"/>
              <a:t>o</a:t>
            </a:r>
            <a:r>
              <a:rPr altLang="en-GB" b="0" i="0" lang="en-US"/>
              <a:t>w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 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 </a:t>
            </a:r>
            <a:r>
              <a:rPr altLang="en-GB" b="0" i="0" lang="en-US"/>
              <a:t>f</a:t>
            </a:r>
            <a:r>
              <a:rPr altLang="en-GB" b="0" i="0" lang="en-US"/>
              <a:t>a</a:t>
            </a:r>
            <a:r>
              <a:rPr altLang="en-GB" b="0" i="0" lang="en-US"/>
              <a:t>i</a:t>
            </a:r>
            <a:r>
              <a:rPr altLang="en-GB" b="0" i="0" lang="en-US"/>
              <a:t>th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The one who sows and the one who waters really do not matter. It is God who matters, because he makes the plant grow.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i="0" lang="en-US"/>
              <a:t> </a:t>
            </a:r>
            <a:r>
              <a:rPr altLang="en-GB" b="0" i="0" lang="en-US"/>
              <a:t>The</a:t>
            </a:r>
            <a:r>
              <a:rPr altLang="en-GB" b="0" i="0" lang="en-US"/>
              <a:t>afore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 is no difference between the one who sows and the one who waters; God will reward each one according to the work each has done.</a:t>
            </a:r>
            <a:r>
              <a:rPr altLang="en-GB" b="0" i="0" lang="en-US"/>
              <a:t> </a:t>
            </a:r>
            <a:endParaRPr b="0" i="0" lang="en-GB"/>
          </a:p>
          <a:p>
            <a:pPr indent="-514350" marL="514350">
              <a:buFont typeface="+mj-lt"/>
              <a:buAutoNum type="romanLcPeriod" startAt="1"/>
            </a:pPr>
            <a:endParaRPr b="0" i="0" lang="en-GB"/>
          </a:p>
          <a:p>
            <a:pPr indent="0" marL="0">
              <a:buNone/>
            </a:pPr>
            <a:endParaRPr b="0" i="0"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US" smtClean="0"/>
              <a:t>OUTLINE OF SERMON</a:t>
            </a:r>
            <a:endParaRPr lang="en-GB"/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>
          <a:xfrm>
            <a:off x="476389" y="1904024"/>
            <a:ext cx="7886700" cy="4351338"/>
          </a:xfrm>
        </p:spPr>
        <p:txBody>
          <a:bodyPr>
            <a:normAutofit fontScale="85714" lnSpcReduction="20000"/>
          </a:bodyPr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GB" dirty="0" sz="3200" lang="en-US" smtClean="0"/>
              <a:t>T</a:t>
            </a:r>
            <a:r>
              <a:rPr altLang="en-GB" dirty="0" sz="3200" lang="en-US" smtClean="0"/>
              <a:t>h</a:t>
            </a:r>
            <a:r>
              <a:rPr altLang="en-GB" dirty="0" sz="3200" lang="en-US" smtClean="0"/>
              <a:t>e</a:t>
            </a:r>
            <a:r>
              <a:rPr altLang="en-GB" dirty="0" sz="3200" lang="en-US" smtClean="0"/>
              <a:t> </a:t>
            </a:r>
            <a:r>
              <a:rPr altLang="en-GB" dirty="0" sz="3200" lang="en-US" smtClean="0"/>
              <a:t>M</a:t>
            </a:r>
            <a:r>
              <a:rPr altLang="en-GB" dirty="0" sz="3200" lang="en-US" smtClean="0"/>
              <a:t>e</a:t>
            </a:r>
            <a:r>
              <a:rPr altLang="en-GB" dirty="0" sz="3200" lang="en-US" smtClean="0"/>
              <a:t>a</a:t>
            </a:r>
            <a:r>
              <a:rPr altLang="en-GB" dirty="0" sz="3200" lang="en-US" smtClean="0"/>
              <a:t>ning</a:t>
            </a:r>
            <a:r>
              <a:rPr altLang="en-GB" dirty="0" sz="3200" lang="en-US" smtClean="0"/>
              <a:t>s</a:t>
            </a:r>
            <a:r>
              <a:rPr altLang="en-GB" dirty="0" sz="3200" lang="en-US" smtClean="0"/>
              <a:t> </a:t>
            </a:r>
            <a:r>
              <a:rPr altLang="en-GB" dirty="0" sz="3200" lang="en-US" smtClean="0"/>
              <a:t>o</a:t>
            </a:r>
            <a:r>
              <a:rPr altLang="en-GB" dirty="0" sz="3200" lang="en-US" smtClean="0"/>
              <a:t>f</a:t>
            </a:r>
            <a:r>
              <a:rPr altLang="en-GB" dirty="0" sz="3200" lang="en-US" smtClean="0"/>
              <a:t> </a:t>
            </a:r>
            <a:r>
              <a:rPr altLang="en-GB" b="1" dirty="0" sz="3200" lang="en-US" smtClean="0"/>
              <a:t>G</a:t>
            </a:r>
            <a:r>
              <a:rPr altLang="en-GB" b="1" dirty="0" sz="3200" lang="en-US" smtClean="0"/>
              <a:t>o</a:t>
            </a:r>
            <a:r>
              <a:rPr altLang="en-GB" b="1" dirty="0" sz="3200" lang="en-US" smtClean="0"/>
              <a:t>d</a:t>
            </a:r>
            <a:r>
              <a:rPr altLang="en-GB" b="1" dirty="0" sz="3200" lang="en-US" smtClean="0"/>
              <a:t>'s</a:t>
            </a:r>
            <a:r>
              <a:rPr altLang="en-GB" b="1" dirty="0" sz="3200" lang="en-US" smtClean="0"/>
              <a:t> </a:t>
            </a:r>
            <a:r>
              <a:rPr altLang="en-GB" b="1" dirty="0" sz="3200" lang="en-US" smtClean="0"/>
              <a:t>w</a:t>
            </a:r>
            <a:r>
              <a:rPr altLang="en-GB" b="1" dirty="0" sz="3200" lang="en-US" smtClean="0"/>
              <a:t>o</a:t>
            </a:r>
            <a:r>
              <a:rPr altLang="en-GB" b="1" dirty="0" sz="3200" lang="en-US" smtClean="0"/>
              <a:t>r</a:t>
            </a:r>
            <a:r>
              <a:rPr altLang="en-GB" b="1" dirty="0" sz="3200" lang="en-US" smtClean="0"/>
              <a:t>d</a:t>
            </a:r>
            <a:r>
              <a:rPr altLang="en-GB" b="1" dirty="0" sz="3200" lang="en-US" smtClean="0"/>
              <a:t>,</a:t>
            </a:r>
            <a:r>
              <a:rPr altLang="en-GB" b="1" dirty="0" sz="3200" lang="en-US" smtClean="0"/>
              <a:t> </a:t>
            </a:r>
            <a:r>
              <a:rPr altLang="en-GB" b="1" dirty="0" sz="3200" lang="en-US" smtClean="0"/>
              <a:t>O</a:t>
            </a:r>
            <a:r>
              <a:rPr altLang="en-GB" b="1" dirty="0" sz="3200" lang="en-US" smtClean="0"/>
              <a:t>b</a:t>
            </a:r>
            <a:r>
              <a:rPr altLang="en-GB" b="1" dirty="0" sz="3200" lang="en-US" smtClean="0"/>
              <a:t>e</a:t>
            </a:r>
            <a:r>
              <a:rPr altLang="en-GB" b="1" dirty="0" sz="3200" lang="en-US" smtClean="0"/>
              <a:t>d</a:t>
            </a:r>
            <a:r>
              <a:rPr altLang="en-GB" b="1" dirty="0" sz="3200" lang="en-US" smtClean="0"/>
              <a:t>ience</a:t>
            </a:r>
            <a:r>
              <a:rPr altLang="en-GB" b="1" dirty="0" sz="3200" lang="en-US" smtClean="0"/>
              <a:t> </a:t>
            </a:r>
            <a:r>
              <a:rPr altLang="en-GB" b="0" dirty="0" sz="3200" lang="en-US" smtClean="0"/>
              <a:t>a</a:t>
            </a:r>
            <a:r>
              <a:rPr altLang="en-GB" b="0" dirty="0" sz="3200" lang="en-US" smtClean="0"/>
              <a:t>n</a:t>
            </a:r>
            <a:r>
              <a:rPr altLang="en-GB" b="0" dirty="0" sz="3200" lang="en-US" smtClean="0"/>
              <a:t>d</a:t>
            </a:r>
            <a:r>
              <a:rPr altLang="en-GB" b="0" dirty="0" sz="3200" lang="en-US" smtClean="0"/>
              <a:t> </a:t>
            </a:r>
            <a:r>
              <a:rPr altLang="en-GB" b="1" dirty="0" sz="3200" lang="en-US" smtClean="0"/>
              <a:t>L</a:t>
            </a:r>
            <a:r>
              <a:rPr altLang="en-GB" b="1" dirty="0" sz="3200" lang="en-US" smtClean="0"/>
              <a:t>i</a:t>
            </a:r>
            <a:r>
              <a:rPr altLang="en-GB" b="1" dirty="0" sz="3200" lang="en-US" smtClean="0"/>
              <a:t>v</a:t>
            </a:r>
            <a:r>
              <a:rPr altLang="en-GB" b="1" dirty="0" sz="3200" lang="en-US" smtClean="0"/>
              <a:t>e</a:t>
            </a:r>
            <a:r>
              <a:rPr altLang="en-GB" b="1" dirty="0" sz="3200" lang="en-US" smtClean="0"/>
              <a:t>.</a:t>
            </a:r>
            <a:endParaRPr altLang="en-US" b="1" lang="zh-CN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GB" b="0" dirty="0" sz="3200" lang="en-US" smtClean="0"/>
              <a:t>W</a:t>
            </a:r>
            <a:r>
              <a:rPr altLang="en-GB" b="0" dirty="0" sz="3200" lang="en-US" smtClean="0"/>
              <a:t>h</a:t>
            </a:r>
            <a:r>
              <a:rPr altLang="en-GB" b="0" dirty="0" sz="3200" lang="en-US" smtClean="0"/>
              <a:t>a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G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d's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W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rd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a</a:t>
            </a:r>
            <a:r>
              <a:rPr altLang="en-GB" b="0" dirty="0" sz="3200" lang="en-US" smtClean="0"/>
              <a:t>c</a:t>
            </a:r>
            <a:r>
              <a:rPr altLang="en-GB" b="0" dirty="0" sz="3200" lang="en-US" smtClean="0"/>
              <a:t>h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s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u</a:t>
            </a:r>
            <a:r>
              <a:rPr altLang="en-GB" b="0" dirty="0" sz="3200" lang="en-US" smtClean="0"/>
              <a:t>s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a</a:t>
            </a:r>
            <a:r>
              <a:rPr altLang="en-GB" b="0" dirty="0" sz="3200" lang="en-US" smtClean="0"/>
              <a:t>b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ut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H</a:t>
            </a:r>
            <a:r>
              <a:rPr altLang="en-GB" b="0" dirty="0" sz="3200" lang="en-US" smtClean="0"/>
              <a:t>i</a:t>
            </a:r>
            <a:r>
              <a:rPr altLang="en-GB" b="0" dirty="0" sz="3200" lang="en-US" smtClean="0"/>
              <a:t>s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C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m</a:t>
            </a:r>
            <a:r>
              <a:rPr altLang="en-GB" b="0" dirty="0" sz="3200" lang="en-US" smtClean="0"/>
              <a:t>m</a:t>
            </a:r>
            <a:r>
              <a:rPr altLang="en-GB" b="0" dirty="0" sz="3200" lang="en-US" smtClean="0"/>
              <a:t>a</a:t>
            </a:r>
            <a:r>
              <a:rPr altLang="en-GB" b="0" dirty="0" sz="3200" lang="en-US" smtClean="0"/>
              <a:t>n</a:t>
            </a:r>
            <a:r>
              <a:rPr altLang="en-GB" b="0" dirty="0" sz="3200" lang="en-US" smtClean="0"/>
              <a:t>dments</a:t>
            </a:r>
            <a:endParaRPr altLang="en-US" b="1" lang="zh-CN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altLang="en-GB" b="0" dirty="0" sz="3200" lang="en-US" smtClean="0"/>
              <a:t>W</a:t>
            </a:r>
            <a:r>
              <a:rPr altLang="en-GB" b="0" dirty="0" sz="3200" lang="en-US" smtClean="0"/>
              <a:t>h</a:t>
            </a:r>
            <a:r>
              <a:rPr altLang="en-GB" b="0" dirty="0" sz="3200" lang="en-US" smtClean="0"/>
              <a:t>a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x</a:t>
            </a:r>
            <a:r>
              <a:rPr altLang="en-GB" b="0" dirty="0" sz="3200" lang="en-US" smtClean="0"/>
              <a:t>p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r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u</a:t>
            </a:r>
            <a:r>
              <a:rPr altLang="en-GB" b="0" dirty="0" sz="3200" lang="en-US" smtClean="0"/>
              <a:t>r</a:t>
            </a:r>
            <a:r>
              <a:rPr altLang="en-GB" b="0" dirty="0" sz="3200" lang="en-US" smtClean="0"/>
              <a:t> </a:t>
            </a:r>
            <a:r>
              <a:rPr altLang="en-GB" b="1" dirty="0" sz="3200" lang="en-US" smtClean="0"/>
              <a:t>L</a:t>
            </a:r>
            <a:r>
              <a:rPr altLang="en-GB" b="1" dirty="0" sz="3200" lang="en-US" smtClean="0"/>
              <a:t>i</a:t>
            </a:r>
            <a:r>
              <a:rPr altLang="en-GB" b="1" dirty="0" sz="3200" lang="en-US" smtClean="0"/>
              <a:t>ves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be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w</a:t>
            </a:r>
            <a:r>
              <a:rPr altLang="en-GB" b="0" dirty="0" sz="3200" lang="en-US" smtClean="0"/>
              <a:t>h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n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w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L</a:t>
            </a:r>
            <a:r>
              <a:rPr altLang="en-GB" b="0" dirty="0" sz="3200" lang="en-US" smtClean="0"/>
              <a:t>i</a:t>
            </a:r>
            <a:r>
              <a:rPr altLang="en-GB" b="0" dirty="0" sz="3200" lang="en-US" smtClean="0"/>
              <a:t>v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t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b</a:t>
            </a:r>
            <a:r>
              <a:rPr altLang="en-GB" b="0" dirty="0" sz="3200" lang="en-US" smtClean="0"/>
              <a:t>e</a:t>
            </a:r>
            <a:r>
              <a:rPr altLang="en-GB" b="0" dirty="0" sz="3200" lang="en-US" smtClean="0"/>
              <a:t>y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G</a:t>
            </a:r>
            <a:r>
              <a:rPr altLang="en-GB" b="0" dirty="0" sz="3200" lang="en-US" smtClean="0"/>
              <a:t>o</a:t>
            </a:r>
            <a:r>
              <a:rPr altLang="en-GB" b="0" dirty="0" sz="3200" lang="en-US" smtClean="0"/>
              <a:t>d's</a:t>
            </a:r>
            <a:r>
              <a:rPr altLang="en-GB" b="0" dirty="0" sz="3200" lang="en-US" smtClean="0"/>
              <a:t> </a:t>
            </a:r>
            <a:r>
              <a:rPr altLang="en-GB" b="0" dirty="0" sz="3200" lang="en-US" smtClean="0"/>
              <a:t>Word</a:t>
            </a:r>
            <a:r>
              <a:rPr altLang="en-GB" b="0" dirty="0" sz="3200" lang="en-US" smtClean="0"/>
              <a:t>.</a:t>
            </a:r>
            <a:endParaRPr altLang="en-US" b="1" lang="zh-CN"/>
          </a:p>
          <a:p>
            <a:pPr indent="0" marL="0">
              <a:lnSpc>
                <a:spcPct val="150000"/>
              </a:lnSpc>
              <a:spcBef>
                <a:spcPts val="0"/>
              </a:spcBef>
              <a:buNone/>
            </a:pPr>
            <a:endParaRPr altLang="en-US" lang="zh-CN"/>
          </a:p>
          <a:p>
            <a:pPr indent="0" marL="0">
              <a:lnSpc>
                <a:spcPct val="150000"/>
              </a:lnSpc>
              <a:spcBef>
                <a:spcPts val="0"/>
              </a:spcBef>
              <a:buNone/>
            </a:pPr>
            <a:r>
              <a:rPr altLang="en-GB" dirty="0" sz="3200" lang="en-US" smtClean="0"/>
              <a:t> </a:t>
            </a:r>
            <a:endParaRPr altLang="en-US" lang="zh-CN"/>
          </a:p>
          <a:p>
            <a:pPr indent="0" marL="0">
              <a:lnSpc>
                <a:spcPct val="150000"/>
              </a:lnSpc>
              <a:spcBef>
                <a:spcPts val="0"/>
              </a:spcBef>
              <a:buNone/>
            </a:pPr>
            <a:endParaRPr altLang="en-US" lang="zh-CN"/>
          </a:p>
          <a:p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>
            <a:normAutofit fontScale="90000"/>
          </a:bodyPr>
          <a:p>
            <a:pPr algn="ctr"/>
            <a:br>
              <a:rPr altLang="en-GB" b="1" sz="4111" i="1" lang="en-US"/>
            </a:br>
            <a:r>
              <a:rPr altLang="en-GB" b="1" sz="4111" i="0" lang="en-US"/>
              <a:t>J</a:t>
            </a:r>
            <a:r>
              <a:rPr altLang="en-GB" b="1" sz="4111" i="0" lang="en-US"/>
              <a:t>e</a:t>
            </a:r>
            <a:r>
              <a:rPr altLang="en-GB" b="1" sz="4111" i="0" lang="en-US"/>
              <a:t>sus</a:t>
            </a:r>
            <a:r>
              <a:rPr altLang="en-GB" b="1" sz="4111" i="0" lang="en-US"/>
              <a:t> </a:t>
            </a:r>
            <a:r>
              <a:rPr altLang="en-GB" b="1" sz="4111" i="0" lang="en-US"/>
              <a:t>c</a:t>
            </a:r>
            <a:r>
              <a:rPr altLang="en-GB" b="1" sz="4111" i="0" lang="en-US"/>
              <a:t>a</a:t>
            </a:r>
            <a:r>
              <a:rPr altLang="en-GB" b="1" sz="4111" i="0" lang="en-US"/>
              <a:t>l</a:t>
            </a:r>
            <a:r>
              <a:rPr altLang="en-GB" b="1" sz="4111" i="0" lang="en-US"/>
              <a:t>l</a:t>
            </a:r>
            <a:r>
              <a:rPr altLang="en-GB" b="1" sz="4111" i="0" lang="en-US"/>
              <a:t>s</a:t>
            </a:r>
            <a:r>
              <a:rPr altLang="en-GB" b="1" sz="4111" i="0" lang="en-US"/>
              <a:t> </a:t>
            </a:r>
            <a:r>
              <a:rPr altLang="en-GB" b="1" sz="4111" i="0" lang="en-US"/>
              <a:t>u</a:t>
            </a:r>
            <a:r>
              <a:rPr altLang="en-GB" b="1" sz="4111" i="0" lang="en-US"/>
              <a:t>s</a:t>
            </a:r>
            <a:r>
              <a:rPr altLang="en-GB" b="1" sz="4111" i="0" lang="en-US"/>
              <a:t> </a:t>
            </a:r>
            <a:r>
              <a:rPr altLang="en-GB" b="1" sz="4111" i="0" lang="en-US"/>
              <a:t>t</a:t>
            </a:r>
            <a:r>
              <a:rPr altLang="en-GB" b="1" sz="4111" i="0" lang="en-US"/>
              <a:t>o</a:t>
            </a:r>
            <a:r>
              <a:rPr altLang="en-GB" b="1" sz="4111" i="0" lang="en-US"/>
              <a:t> </a:t>
            </a:r>
            <a:r>
              <a:rPr altLang="en-GB" b="1" sz="4111" i="0" lang="en-US"/>
              <a:t>Obedienc</a:t>
            </a:r>
            <a:r>
              <a:rPr altLang="en-GB" b="1" sz="4111" i="0" lang="en-US"/>
              <a:t>e</a:t>
            </a:r>
            <a:br>
              <a:rPr b="1" sz="4111" i="0" lang="en-GB"/>
            </a:br>
            <a:br>
              <a:rPr altLang="en-US" b="1" sz="4100" i="0" lang="zh-CN"/>
            </a:br>
            <a:r>
              <a:rPr altLang="en-GB" b="1" dirty="0" lang="en-US" smtClean="0"/>
              <a:t> </a:t>
            </a:r>
            <a:endParaRPr dirty="0" lang="en-US"/>
          </a:p>
        </p:txBody>
      </p:sp>
      <p:sp>
        <p:nvSpPr>
          <p:cNvPr id="1048630" name=""/>
          <p:cNvSpPr>
            <a:spLocks noGrp="1"/>
          </p:cNvSpPr>
          <p:nvPr>
            <p:ph idx="1"/>
          </p:nvPr>
        </p:nvSpPr>
        <p:spPr>
          <a:xfrm>
            <a:off x="274793" y="1356774"/>
            <a:ext cx="7886700" cy="4351338"/>
          </a:xfrm>
          <a:prstGeom prst="rect"/>
        </p:spPr>
        <p:txBody>
          <a:bodyPr>
            <a:noAutofit/>
          </a:bodyPr>
          <a:p>
            <a:pPr indent="0" marL="0">
              <a:buNone/>
            </a:pPr>
            <a:r>
              <a:rPr altLang="en-GB" b="1" sz="2400" i="0" lang="en-US"/>
              <a:t>I</a:t>
            </a:r>
            <a:r>
              <a:rPr altLang="en-GB" b="1" sz="2400" i="0" lang="en-US"/>
              <a:t>n</a:t>
            </a:r>
            <a:r>
              <a:rPr altLang="en-GB" b="1" sz="2400" i="0" lang="en-US"/>
              <a:t> </a:t>
            </a:r>
            <a:r>
              <a:rPr altLang="en-GB" b="1" sz="2400" i="0" lang="en-US"/>
              <a:t>J</a:t>
            </a:r>
            <a:r>
              <a:rPr altLang="en-GB" b="1" sz="2400" i="0" lang="en-US"/>
              <a:t>o</a:t>
            </a:r>
            <a:r>
              <a:rPr altLang="en-GB" b="1" sz="2400" i="0" lang="en-US"/>
              <a:t>h</a:t>
            </a:r>
            <a:r>
              <a:rPr altLang="en-GB" b="1" sz="2400" i="0" lang="en-US"/>
              <a:t>n</a:t>
            </a:r>
            <a:r>
              <a:rPr altLang="en-GB" b="1" sz="2400" i="0" lang="en-US"/>
              <a:t> </a:t>
            </a:r>
            <a:r>
              <a:rPr altLang="en-GB" b="1" sz="2400" i="0" lang="en-US"/>
              <a:t>1</a:t>
            </a:r>
            <a:r>
              <a:rPr altLang="en-GB" b="1" sz="2400" i="0" lang="en-US"/>
              <a:t>4</a:t>
            </a:r>
            <a:r>
              <a:rPr altLang="en-GB" b="1" sz="2400" i="0" lang="en-US"/>
              <a:t>:</a:t>
            </a:r>
            <a:r>
              <a:rPr altLang="en-GB" b="1" sz="2400" i="0" lang="en-US"/>
              <a:t>1</a:t>
            </a:r>
            <a:r>
              <a:rPr altLang="en-GB" b="1" sz="2400" i="0" lang="en-US"/>
              <a:t>5</a:t>
            </a:r>
            <a:r>
              <a:rPr altLang="en-GB" b="1" sz="2400" i="0" lang="en-US"/>
              <a:t> </a:t>
            </a:r>
            <a:endParaRPr b="1" sz="2400" i="0" lang="en-GB"/>
          </a:p>
          <a:p>
            <a:pPr indent="0" marL="0">
              <a:buNone/>
            </a:pPr>
            <a:r>
              <a:rPr altLang="en-GB" b="1" sz="2700" i="0" lang="en-US"/>
              <a:t>I</a:t>
            </a:r>
            <a:r>
              <a:rPr altLang="en-GB" b="1" sz="2700" i="0" lang="en-US"/>
              <a:t>f</a:t>
            </a:r>
            <a:r>
              <a:rPr altLang="en-GB" b="1" sz="2700" i="0" lang="en-US"/>
              <a:t> </a:t>
            </a:r>
            <a:r>
              <a:rPr altLang="en-GB" b="1" sz="2700" i="0" lang="en-US"/>
              <a:t>y</a:t>
            </a:r>
            <a:r>
              <a:rPr altLang="en-GB" b="1" sz="2700" i="0" lang="en-US"/>
              <a:t>o</a:t>
            </a:r>
            <a:r>
              <a:rPr altLang="en-GB" b="1" sz="2700" i="0" lang="en-US"/>
              <a:t>u</a:t>
            </a:r>
            <a:r>
              <a:rPr altLang="en-GB" b="1" sz="2700" i="0" lang="en-US"/>
              <a:t> </a:t>
            </a:r>
            <a:r>
              <a:rPr altLang="en-GB" b="1" sz="2700" i="0" lang="en-US"/>
              <a:t>L</a:t>
            </a:r>
            <a:r>
              <a:rPr altLang="en-GB" b="1" sz="2700" i="0" lang="en-US"/>
              <a:t>o</a:t>
            </a:r>
            <a:r>
              <a:rPr altLang="en-GB" b="1" sz="2700" i="0" lang="en-US"/>
              <a:t>v</a:t>
            </a:r>
            <a:r>
              <a:rPr altLang="en-GB" b="1" sz="2700" i="0" lang="en-US"/>
              <a:t>e</a:t>
            </a:r>
            <a:r>
              <a:rPr altLang="en-GB" b="1" sz="2700" i="0" lang="en-US"/>
              <a:t> </a:t>
            </a:r>
            <a:r>
              <a:rPr altLang="en-GB" b="1" sz="2700" i="0" lang="en-US"/>
              <a:t>m</a:t>
            </a:r>
            <a:r>
              <a:rPr altLang="en-GB" b="1" sz="2700" i="0" lang="en-US"/>
              <a:t>e</a:t>
            </a:r>
            <a:r>
              <a:rPr altLang="en-GB" b="1" sz="2700" i="0" lang="en-US"/>
              <a:t>,</a:t>
            </a:r>
            <a:r>
              <a:rPr altLang="en-GB" b="1" sz="2700" i="0" lang="en-US"/>
              <a:t> </a:t>
            </a:r>
            <a:r>
              <a:rPr altLang="en-GB" b="1" sz="2700" i="0" lang="en-US"/>
              <a:t>k</a:t>
            </a:r>
            <a:r>
              <a:rPr altLang="en-GB" b="1" sz="2700" i="0" lang="en-US"/>
              <a:t>e</a:t>
            </a:r>
            <a:r>
              <a:rPr altLang="en-GB" b="1" sz="2700" i="0" lang="en-US"/>
              <a:t>ep</a:t>
            </a:r>
            <a:r>
              <a:rPr altLang="en-GB" b="1" sz="2700" i="0" lang="en-US"/>
              <a:t> </a:t>
            </a:r>
            <a:r>
              <a:rPr altLang="en-GB" b="1" sz="2700" i="0" lang="en-US"/>
              <a:t>m</a:t>
            </a:r>
            <a:r>
              <a:rPr altLang="en-GB" b="1" sz="2700" i="0" lang="en-US"/>
              <a:t>y</a:t>
            </a:r>
            <a:r>
              <a:rPr altLang="en-GB" b="1" sz="2700" i="0" lang="en-US"/>
              <a:t> </a:t>
            </a:r>
            <a:r>
              <a:rPr altLang="en-GB" b="1" sz="2700" i="0" lang="en-US"/>
              <a:t>Commandments</a:t>
            </a:r>
            <a:r>
              <a:rPr altLang="en-GB" b="1" sz="2700" i="0" lang="en-US"/>
              <a:t>.</a:t>
            </a:r>
            <a:endParaRPr b="1" sz="2700" i="0" lang="en-GB"/>
          </a:p>
          <a:p>
            <a:pPr indent="0" marL="0">
              <a:buNone/>
            </a:pPr>
            <a:r>
              <a:rPr altLang="en-GB" b="0" sz="2300" i="0" lang="en-US"/>
              <a:t>T</a:t>
            </a:r>
            <a:r>
              <a:rPr altLang="en-GB" b="0" sz="2300" i="0" lang="en-US"/>
              <a:t>h</a:t>
            </a:r>
            <a:r>
              <a:rPr altLang="en-GB" b="0" sz="2300" i="0" lang="en-US"/>
              <a:t>e</a:t>
            </a:r>
            <a:r>
              <a:rPr altLang="en-GB" b="0" sz="2300" i="0" lang="en-US"/>
              <a:t> </a:t>
            </a:r>
            <a:r>
              <a:rPr altLang="en-GB" b="0" sz="2300" i="0" lang="en-US"/>
              <a:t>b</a:t>
            </a:r>
            <a:r>
              <a:rPr altLang="en-GB" b="0" sz="2300" i="0" lang="en-US"/>
              <a:t>e</a:t>
            </a:r>
            <a:r>
              <a:rPr altLang="en-GB" b="0" sz="2300" i="0" lang="en-US"/>
              <a:t>s</a:t>
            </a:r>
            <a:r>
              <a:rPr altLang="en-GB" b="0" sz="2300" i="0" lang="en-US"/>
              <a:t>t</a:t>
            </a:r>
            <a:r>
              <a:rPr altLang="en-GB" b="0" sz="2300" i="0" lang="en-US"/>
              <a:t> </a:t>
            </a:r>
            <a:r>
              <a:rPr altLang="en-GB" b="0" sz="2300" i="0" lang="en-US"/>
              <a:t>w</a:t>
            </a:r>
            <a:r>
              <a:rPr altLang="en-GB" b="0" sz="2300" i="0" lang="en-US"/>
              <a:t>a</a:t>
            </a:r>
            <a:r>
              <a:rPr altLang="en-GB" b="0" sz="2300" i="0" lang="en-US"/>
              <a:t>y</a:t>
            </a:r>
            <a:r>
              <a:rPr altLang="en-GB" b="0" sz="2300" i="0" lang="en-US"/>
              <a:t> </a:t>
            </a:r>
            <a:r>
              <a:rPr altLang="en-GB" b="0" sz="2300" i="0" lang="en-US"/>
              <a:t>t</a:t>
            </a:r>
            <a:r>
              <a:rPr altLang="en-GB" b="0" sz="2300" i="0" lang="en-US"/>
              <a:t>o</a:t>
            </a:r>
            <a:r>
              <a:rPr altLang="en-GB" b="0" sz="2300" i="0" lang="en-US"/>
              <a:t> </a:t>
            </a:r>
            <a:r>
              <a:rPr altLang="en-GB" b="0" sz="2300" i="0" lang="en-US"/>
              <a:t>Express</a:t>
            </a:r>
            <a:r>
              <a:rPr altLang="en-GB" b="0" sz="2300" i="0" lang="en-US"/>
              <a:t> </a:t>
            </a:r>
            <a:r>
              <a:rPr altLang="en-GB" b="0" sz="2300" i="0" lang="en-US"/>
              <a:t>o</a:t>
            </a:r>
            <a:r>
              <a:rPr altLang="en-GB" b="0" sz="2300" i="0" lang="en-US"/>
              <a:t>u</a:t>
            </a:r>
            <a:r>
              <a:rPr altLang="en-GB" b="0" sz="2300" i="0" lang="en-US"/>
              <a:t>r</a:t>
            </a:r>
            <a:r>
              <a:rPr altLang="en-GB" b="0" sz="2300" i="0" lang="en-US"/>
              <a:t> </a:t>
            </a:r>
            <a:r>
              <a:rPr altLang="en-GB" b="0" sz="2300" i="0" lang="en-US"/>
              <a:t>l</a:t>
            </a:r>
            <a:r>
              <a:rPr altLang="en-GB" b="0" sz="2300" i="0" lang="en-US"/>
              <a:t>o</a:t>
            </a:r>
            <a:r>
              <a:rPr altLang="en-GB" b="0" sz="2300" i="0" lang="en-US"/>
              <a:t>v</a:t>
            </a:r>
            <a:r>
              <a:rPr altLang="en-GB" b="0" sz="2300" i="0" lang="en-US"/>
              <a:t>e</a:t>
            </a:r>
            <a:r>
              <a:rPr altLang="en-GB" b="0" sz="2300" i="0" lang="en-US"/>
              <a:t>,</a:t>
            </a:r>
            <a:r>
              <a:rPr altLang="en-GB" b="0" sz="2300" i="0" lang="en-US"/>
              <a:t> </a:t>
            </a:r>
            <a:r>
              <a:rPr altLang="en-GB" b="0" sz="2300" i="0" lang="en-US"/>
              <a:t>honour</a:t>
            </a:r>
            <a:r>
              <a:rPr altLang="en-GB" b="0" sz="2300" i="0" lang="en-US"/>
              <a:t> </a:t>
            </a:r>
            <a:r>
              <a:rPr altLang="en-GB" b="0" sz="2300" i="0" lang="en-US"/>
              <a:t>a</a:t>
            </a:r>
            <a:r>
              <a:rPr altLang="en-GB" b="0" sz="2300" i="0" lang="en-US"/>
              <a:t>n</a:t>
            </a:r>
            <a:r>
              <a:rPr altLang="en-GB" b="0" sz="2300" i="0" lang="en-US"/>
              <a:t>d</a:t>
            </a:r>
            <a:r>
              <a:rPr altLang="en-GB" b="0" sz="2300" i="0" lang="en-US"/>
              <a:t> </a:t>
            </a:r>
            <a:r>
              <a:rPr altLang="en-GB" b="0" sz="2300" i="0" lang="en-US"/>
              <a:t>r</a:t>
            </a:r>
            <a:r>
              <a:rPr altLang="en-GB" b="0" sz="2300" i="0" lang="en-US"/>
              <a:t>e</a:t>
            </a:r>
            <a:r>
              <a:rPr altLang="en-GB" b="0" sz="2300" i="0" lang="en-US"/>
              <a:t>v</a:t>
            </a:r>
            <a:r>
              <a:rPr altLang="en-GB" b="0" sz="2300" i="0" lang="en-US"/>
              <a:t>e</a:t>
            </a:r>
            <a:r>
              <a:rPr altLang="en-GB" b="0" sz="2300" i="0" lang="en-US"/>
              <a:t>r</a:t>
            </a:r>
            <a:r>
              <a:rPr altLang="en-GB" b="0" sz="2300" i="0" lang="en-US"/>
              <a:t>ence</a:t>
            </a:r>
            <a:r>
              <a:rPr altLang="en-GB" b="0" sz="2300" i="0" lang="en-US"/>
              <a:t> </a:t>
            </a:r>
            <a:r>
              <a:rPr altLang="en-GB" b="0" sz="2300" i="0" lang="en-US"/>
              <a:t>f</a:t>
            </a:r>
            <a:r>
              <a:rPr altLang="en-GB" b="0" sz="2300" i="0" lang="en-US"/>
              <a:t>o</a:t>
            </a:r>
            <a:r>
              <a:rPr altLang="en-GB" b="0" sz="2300" i="0" lang="en-US"/>
              <a:t>r</a:t>
            </a:r>
            <a:r>
              <a:rPr altLang="en-GB" b="0" sz="2300" i="0" lang="en-US"/>
              <a:t> </a:t>
            </a:r>
            <a:r>
              <a:rPr altLang="en-GB" b="0" sz="2300" i="0" lang="en-US"/>
              <a:t>G</a:t>
            </a:r>
            <a:r>
              <a:rPr altLang="en-GB" b="0" sz="2300" i="0" lang="en-US"/>
              <a:t>o</a:t>
            </a:r>
            <a:r>
              <a:rPr altLang="en-GB" b="0" sz="2300" i="0" lang="en-US"/>
              <a:t>d</a:t>
            </a:r>
            <a:r>
              <a:rPr altLang="en-GB" b="0" sz="2300" i="0" lang="en-US"/>
              <a:t> </a:t>
            </a:r>
            <a:r>
              <a:rPr altLang="en-GB" b="0" sz="2300" i="0" lang="en-US"/>
              <a:t>i</a:t>
            </a:r>
            <a:r>
              <a:rPr altLang="en-GB" b="0" sz="2300" i="0" lang="en-US"/>
              <a:t>s</a:t>
            </a:r>
            <a:r>
              <a:rPr altLang="en-GB" b="0" sz="2300" i="0" lang="en-US"/>
              <a:t> </a:t>
            </a:r>
            <a:r>
              <a:rPr altLang="en-GB" b="0" sz="2300" i="0" lang="en-US"/>
              <a:t>through</a:t>
            </a:r>
            <a:r>
              <a:rPr altLang="en-GB" b="0" sz="2300" i="0" lang="en-US"/>
              <a:t> </a:t>
            </a:r>
            <a:r>
              <a:rPr altLang="en-GB" b="1" sz="2300" i="0" lang="en-US"/>
              <a:t>O</a:t>
            </a:r>
            <a:r>
              <a:rPr altLang="en-GB" b="1" sz="2300" i="0" lang="en-US"/>
              <a:t>b</a:t>
            </a:r>
            <a:r>
              <a:rPr altLang="en-GB" b="1" sz="2300" i="0" lang="en-US"/>
              <a:t>edience</a:t>
            </a:r>
            <a:r>
              <a:rPr altLang="en-GB" b="0" sz="2300" i="0" lang="en-US"/>
              <a:t>.</a:t>
            </a:r>
            <a:r>
              <a:rPr altLang="en-GB" b="0" sz="2300" i="0" lang="en-US"/>
              <a:t> </a:t>
            </a:r>
            <a:endParaRPr b="0" sz="2300" i="0" lang="en-GB"/>
          </a:p>
          <a:p>
            <a:pPr indent="0" marL="0">
              <a:buNone/>
            </a:pPr>
            <a:r>
              <a:rPr altLang="en-GB" b="0" sz="2300" i="0" lang="en-US"/>
              <a:t>O</a:t>
            </a:r>
            <a:r>
              <a:rPr altLang="en-GB" b="0" sz="2300" i="0" lang="en-US"/>
              <a:t>b</a:t>
            </a:r>
            <a:r>
              <a:rPr altLang="en-GB" b="0" sz="2300" i="0" lang="en-US"/>
              <a:t>e</a:t>
            </a:r>
            <a:r>
              <a:rPr altLang="en-GB" b="0" sz="2300" i="0" lang="en-US"/>
              <a:t>dience</a:t>
            </a:r>
            <a:r>
              <a:rPr altLang="en-GB" b="0" sz="2300" i="0" lang="en-US"/>
              <a:t> </a:t>
            </a:r>
            <a:r>
              <a:rPr altLang="en-GB" b="0" sz="2300" i="0" lang="en-US"/>
              <a:t>t</a:t>
            </a:r>
            <a:r>
              <a:rPr altLang="en-GB" b="0" sz="2300" i="0" lang="en-US"/>
              <a:t>h</a:t>
            </a:r>
            <a:r>
              <a:rPr altLang="en-GB" b="0" sz="2300" i="0" lang="en-US"/>
              <a:t>r</a:t>
            </a:r>
            <a:r>
              <a:rPr altLang="en-GB" b="0" sz="2300" i="0" lang="en-US"/>
              <a:t>ough</a:t>
            </a:r>
            <a:r>
              <a:rPr altLang="en-GB" b="0" sz="2300" i="0" lang="en-US"/>
              <a:t> </a:t>
            </a:r>
            <a:r>
              <a:rPr altLang="en-GB" b="0" sz="2300" i="0" lang="en-US"/>
              <a:t>l</a:t>
            </a:r>
            <a:r>
              <a:rPr altLang="en-GB" b="0" sz="2300" i="0" lang="en-US"/>
              <a:t>o</a:t>
            </a:r>
            <a:r>
              <a:rPr altLang="en-GB" b="0" sz="2300" i="0" lang="en-US"/>
              <a:t>v</a:t>
            </a:r>
            <a:r>
              <a:rPr altLang="en-GB" b="0" sz="2300" i="0" lang="en-US"/>
              <a:t>e</a:t>
            </a:r>
            <a:r>
              <a:rPr altLang="en-GB" b="0" sz="2300" i="0" lang="en-US"/>
              <a:t> </a:t>
            </a:r>
            <a:r>
              <a:rPr altLang="en-GB" b="0" sz="2300" i="0" lang="en-US"/>
              <a:t>i</a:t>
            </a:r>
            <a:r>
              <a:rPr altLang="en-GB" b="0" sz="2300" i="0" lang="en-US"/>
              <a:t>s</a:t>
            </a:r>
            <a:r>
              <a:rPr altLang="en-GB" b="0" sz="2300" i="0" lang="en-US"/>
              <a:t> </a:t>
            </a:r>
            <a:r>
              <a:rPr altLang="en-GB" b="0" sz="2300" i="0" lang="en-US"/>
              <a:t>t</a:t>
            </a:r>
            <a:r>
              <a:rPr altLang="en-GB" b="0" sz="2300" i="0" lang="en-US"/>
              <a:t>h</a:t>
            </a:r>
            <a:r>
              <a:rPr altLang="en-GB" b="0" sz="2300" i="0" lang="en-US"/>
              <a:t>e</a:t>
            </a:r>
            <a:r>
              <a:rPr altLang="en-GB" b="0" sz="2300" i="0" lang="en-US"/>
              <a:t> </a:t>
            </a:r>
            <a:r>
              <a:rPr altLang="en-GB" b="0" sz="2300" i="0" lang="en-US"/>
              <a:t>k</a:t>
            </a:r>
            <a:r>
              <a:rPr altLang="en-GB" b="0" sz="2300" i="0" lang="en-US"/>
              <a:t>e</a:t>
            </a:r>
            <a:r>
              <a:rPr altLang="en-GB" b="0" sz="2300" i="0" lang="en-US"/>
              <a:t>y</a:t>
            </a:r>
            <a:r>
              <a:rPr altLang="en-GB" b="0" sz="2300" i="0" lang="en-US"/>
              <a:t> </a:t>
            </a:r>
            <a:r>
              <a:rPr altLang="en-GB" b="0" sz="2300" i="0" lang="en-US"/>
              <a:t>t</a:t>
            </a:r>
            <a:r>
              <a:rPr altLang="en-GB" b="0" sz="2300" i="0" lang="en-US"/>
              <a:t>o</a:t>
            </a:r>
            <a:r>
              <a:rPr altLang="en-GB" b="0" sz="2300" i="0" lang="en-US"/>
              <a:t> </a:t>
            </a:r>
            <a:r>
              <a:rPr altLang="en-GB" b="0" sz="2300" i="0" lang="en-US"/>
              <a:t>G</a:t>
            </a:r>
            <a:r>
              <a:rPr altLang="en-GB" b="0" sz="2300" i="0" lang="en-US"/>
              <a:t>o</a:t>
            </a:r>
            <a:r>
              <a:rPr altLang="en-GB" b="0" sz="2300" i="0" lang="en-US"/>
              <a:t>d</a:t>
            </a:r>
            <a:r>
              <a:rPr altLang="en-GB" b="0" sz="2300" i="0" lang="en-US"/>
              <a:t> </a:t>
            </a:r>
            <a:r>
              <a:rPr altLang="en-GB" b="0" sz="2300" i="0" lang="en-US"/>
              <a:t>h</a:t>
            </a:r>
            <a:r>
              <a:rPr altLang="en-GB" b="0" sz="2300" i="0" lang="en-US"/>
              <a:t>e</a:t>
            </a:r>
            <a:r>
              <a:rPr altLang="en-GB" b="0" sz="2300" i="0" lang="en-US"/>
              <a:t>a</a:t>
            </a:r>
            <a:r>
              <a:rPr altLang="en-GB" b="0" sz="2300" i="0" lang="en-US"/>
              <a:t>r</a:t>
            </a:r>
            <a:r>
              <a:rPr altLang="en-GB" b="0" sz="2300" i="0" lang="en-US"/>
              <a:t>t</a:t>
            </a:r>
            <a:endParaRPr b="0" sz="2300" i="0" lang="en-GB"/>
          </a:p>
          <a:p>
            <a:pPr indent="0" marL="0">
              <a:buNone/>
            </a:pPr>
            <a:r>
              <a:rPr altLang="zh-CN" b="1" dirty="0" sz="2500" i="0" lang="en-US" smtClean="0"/>
              <a:t>Obedience Is an Act of Worship</a:t>
            </a:r>
            <a:endParaRPr altLang="en-US" b="1" sz="2500" i="0" lang="zh-CN"/>
          </a:p>
          <a:p>
            <a:pPr indent="0" marL="0">
              <a:buNone/>
            </a:pPr>
            <a:r>
              <a:rPr altLang="en-GB" sz="2300" i="0" lang="en-US"/>
              <a:t>T</a:t>
            </a:r>
            <a:r>
              <a:rPr altLang="en-US" sz="2300" i="0" lang="zh-CN"/>
              <a:t>rue worship </a:t>
            </a:r>
            <a:r>
              <a:rPr altLang="en-GB" sz="2300" i="0" lang="en-US"/>
              <a:t>i</a:t>
            </a:r>
            <a:r>
              <a:rPr altLang="en-GB" sz="2300" i="0" lang="en-US"/>
              <a:t>s</a:t>
            </a:r>
            <a:r>
              <a:rPr altLang="en-GB" sz="2300" i="0" lang="en-US"/>
              <a:t> </a:t>
            </a:r>
            <a:r>
              <a:rPr altLang="en-GB" sz="2300" i="0" lang="en-US"/>
              <a:t>t</a:t>
            </a:r>
            <a:r>
              <a:rPr altLang="en-GB" sz="2300" i="0" lang="en-US"/>
              <a:t>o</a:t>
            </a:r>
            <a:r>
              <a:rPr altLang="en-GB" sz="2300" i="0" lang="en-US"/>
              <a:t> </a:t>
            </a:r>
            <a:r>
              <a:rPr altLang="en-US" sz="2300" i="0" lang="zh-CN"/>
              <a:t>offer</a:t>
            </a:r>
            <a:r>
              <a:rPr altLang="en-GB" sz="2300" i="0" lang="en-US"/>
              <a:t> </a:t>
            </a:r>
            <a:r>
              <a:rPr altLang="en-GB" sz="2300" i="0" lang="en-US"/>
              <a:t>o</a:t>
            </a:r>
            <a:r>
              <a:rPr altLang="en-GB" sz="2300" i="0" lang="en-US"/>
              <a:t>u</a:t>
            </a:r>
            <a:r>
              <a:rPr altLang="en-GB" sz="2300" i="0" lang="en-US"/>
              <a:t>r</a:t>
            </a:r>
            <a:r>
              <a:rPr altLang="en-GB" sz="2300" i="0" lang="en-US"/>
              <a:t> </a:t>
            </a:r>
            <a:r>
              <a:rPr altLang="en-US" sz="2300" i="0" lang="zh-CN"/>
              <a:t>yourselves as a living sacrifice to God, dedicated to his service and pleasing to him.</a:t>
            </a:r>
            <a:r>
              <a:rPr altLang="zh-CN" dirty="0" sz="3000" i="0" lang="en-US" smtClean="0"/>
              <a:t>(</a:t>
            </a:r>
            <a:r>
              <a:rPr altLang="zh-CN" b="1" dirty="0" sz="2300" i="0" lang="en-US" smtClean="0"/>
              <a:t>Romans 12:1</a:t>
            </a:r>
            <a:r>
              <a:rPr altLang="zh-CN" b="1" dirty="0" sz="2300" i="0" lang="en-US" smtClean="0"/>
              <a:t>)</a:t>
            </a:r>
            <a:r>
              <a:rPr altLang="en-GB" b="1" dirty="0" sz="2300" i="0" lang="en-US" smtClean="0"/>
              <a:t> </a:t>
            </a:r>
            <a:endParaRPr altLang="en-US" b="1" sz="2500" i="0" lang="zh-CN"/>
          </a:p>
          <a:p>
            <a:pPr indent="0" marL="0">
              <a:buNone/>
            </a:pPr>
            <a:r>
              <a:rPr altLang="zh-CN" b="1" dirty="0" sz="2500" i="0" lang="en-US" smtClean="0"/>
              <a:t> </a:t>
            </a:r>
            <a:endParaRPr altLang="en-US" b="1" sz="2500" i="0" lang="zh-CN"/>
          </a:p>
          <a:p>
            <a:pPr indent="0" marL="0">
              <a:buNone/>
            </a:pPr>
            <a:endParaRPr b="0" sz="3600" i="0"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>
            <a:normAutofit/>
          </a:bodyPr>
          <a:p>
            <a:pPr algn="ctr"/>
            <a:r>
              <a:rPr altLang="en-GB" b="1" sz="4111" i="0" lang="en-US"/>
              <a:t>J</a:t>
            </a:r>
            <a:r>
              <a:rPr altLang="en-GB" b="1" sz="4111" i="0" lang="en-US"/>
              <a:t>e</a:t>
            </a:r>
            <a:r>
              <a:rPr altLang="en-GB" b="1" sz="4111" i="0" lang="en-US"/>
              <a:t>sus</a:t>
            </a:r>
            <a:r>
              <a:rPr altLang="en-GB" b="1" sz="4111" i="0" lang="en-US"/>
              <a:t> </a:t>
            </a:r>
            <a:r>
              <a:rPr altLang="en-GB" b="1" sz="4111" i="0" lang="en-US"/>
              <a:t>c</a:t>
            </a:r>
            <a:r>
              <a:rPr altLang="en-GB" b="1" sz="4111" i="0" lang="en-US"/>
              <a:t>a</a:t>
            </a:r>
            <a:r>
              <a:rPr altLang="en-GB" b="1" sz="4111" i="0" lang="en-US"/>
              <a:t>l</a:t>
            </a:r>
            <a:r>
              <a:rPr altLang="en-GB" b="1" sz="4111" i="0" lang="en-US"/>
              <a:t>l</a:t>
            </a:r>
            <a:r>
              <a:rPr altLang="en-GB" b="1" sz="4111" i="0" lang="en-US"/>
              <a:t>s</a:t>
            </a:r>
            <a:r>
              <a:rPr altLang="en-GB" b="1" sz="4111" i="0" lang="en-US"/>
              <a:t> </a:t>
            </a:r>
            <a:r>
              <a:rPr altLang="en-GB" b="1" sz="4111" i="0" lang="en-US"/>
              <a:t>u</a:t>
            </a:r>
            <a:r>
              <a:rPr altLang="en-GB" b="1" sz="4111" i="0" lang="en-US"/>
              <a:t>s</a:t>
            </a:r>
            <a:r>
              <a:rPr altLang="en-GB" b="1" sz="4111" i="0" lang="en-US"/>
              <a:t> </a:t>
            </a:r>
            <a:r>
              <a:rPr altLang="en-GB" b="1" sz="4111" i="0" lang="en-US"/>
              <a:t>t</a:t>
            </a:r>
            <a:r>
              <a:rPr altLang="en-GB" b="1" sz="4111" i="0" lang="en-US"/>
              <a:t>o</a:t>
            </a:r>
            <a:r>
              <a:rPr altLang="en-GB" b="1" sz="4111" i="0" lang="en-US"/>
              <a:t> </a:t>
            </a:r>
            <a:r>
              <a:rPr altLang="en-GB" b="1" sz="4111" i="0" lang="en-US"/>
              <a:t>Obedienc</a:t>
            </a:r>
            <a:r>
              <a:rPr altLang="en-GB" b="1" sz="4111" i="0" lang="en-US"/>
              <a:t>e</a:t>
            </a:r>
            <a:br>
              <a:rPr b="1" sz="4111" i="0" lang="en-GB"/>
            </a:br>
            <a:endParaRPr dirty="0" i="0" lang="en-US"/>
          </a:p>
        </p:txBody>
      </p:sp>
      <p:sp>
        <p:nvSpPr>
          <p:cNvPr id="1048632" name=""/>
          <p:cNvSpPr>
            <a:spLocks noGrp="1"/>
          </p:cNvSpPr>
          <p:nvPr>
            <p:ph idx="1"/>
          </p:nvPr>
        </p:nvSpPr>
        <p:spPr>
          <a:xfrm>
            <a:off x="715986" y="1920011"/>
            <a:ext cx="7886700" cy="4351338"/>
          </a:xfrm>
          <a:prstGeom prst="rect"/>
        </p:spPr>
        <p:txBody>
          <a:bodyPr>
            <a:normAutofit fontScale="72222" lnSpcReduction="20000"/>
          </a:bodyPr>
          <a:p>
            <a:pPr indent="0" marL="0">
              <a:buNone/>
            </a:pPr>
            <a:r>
              <a:rPr b="1" sz="3717" i="0"/>
              <a:t>God blesses and rewards obedience</a:t>
            </a:r>
            <a:r>
              <a:rPr b="1" sz="3717" i="0"/>
              <a:t>:</a:t>
            </a:r>
            <a:endParaRPr b="1" sz="3717" i="0"/>
          </a:p>
          <a:p>
            <a:pPr indent="0" marL="0">
              <a:buNone/>
            </a:pPr>
            <a:r>
              <a:rPr sz="3717" i="0"/>
              <a:t>And through your descendants all the nations of the earth will be blessed</a:t>
            </a:r>
            <a:r>
              <a:rPr altLang="en-GB" sz="3717" i="0" lang="en-US"/>
              <a:t> </a:t>
            </a:r>
            <a:r>
              <a:rPr sz="3717" i="0"/>
              <a:t>all because you have obeyed me.(</a:t>
            </a:r>
            <a:r>
              <a:rPr b="0" sz="3717" i="0"/>
              <a:t>Genesis 22:18</a:t>
            </a:r>
            <a:r>
              <a:rPr sz="3717" i="0"/>
              <a:t>)</a:t>
            </a:r>
            <a:r>
              <a:rPr altLang="en-GB" sz="3717" i="0" lang="en-US"/>
              <a:t> </a:t>
            </a:r>
            <a:r>
              <a:rPr altLang="en-GB" b="1" sz="3717" i="0" lang="en-US"/>
              <a:t> </a:t>
            </a:r>
            <a:endParaRPr b="1" sz="3717" i="0"/>
          </a:p>
          <a:p>
            <a:pPr indent="0" marL="0">
              <a:buNone/>
            </a:pPr>
            <a:endParaRPr sz="3717" i="0"/>
          </a:p>
          <a:p>
            <a:pPr indent="0" marL="0">
              <a:buNone/>
            </a:pPr>
            <a:r>
              <a:rPr altLang="en-GB" b="1" sz="3717" i="1" lang="en-US"/>
              <a:t>O</a:t>
            </a:r>
            <a:r>
              <a:rPr altLang="en-GB" b="1" sz="3717" i="0" lang="en-US"/>
              <a:t>b</a:t>
            </a:r>
            <a:r>
              <a:rPr altLang="en-GB" b="1" sz="3717" i="0" lang="en-US"/>
              <a:t>edience</a:t>
            </a:r>
            <a:r>
              <a:rPr altLang="en-GB" b="1" sz="3717" i="0" lang="en-US"/>
              <a:t> </a:t>
            </a:r>
            <a:r>
              <a:rPr altLang="en-GB" b="1" sz="3717" i="0" lang="en-US"/>
              <a:t>is</a:t>
            </a:r>
            <a:r>
              <a:rPr altLang="en-GB" b="1" sz="3717" i="0" lang="en-US"/>
              <a:t> </a:t>
            </a:r>
            <a:r>
              <a:rPr altLang="en-GB" b="1" sz="3717" i="0" lang="en-US"/>
              <a:t>b</a:t>
            </a:r>
            <a:r>
              <a:rPr altLang="en-GB" b="1" sz="3717" i="0" lang="en-US"/>
              <a:t>e</a:t>
            </a:r>
            <a:r>
              <a:rPr altLang="en-GB" b="1" sz="3717" i="0" lang="en-US"/>
              <a:t>t</a:t>
            </a:r>
            <a:r>
              <a:rPr altLang="en-GB" b="1" sz="3717" i="0" lang="en-US"/>
              <a:t>t</a:t>
            </a:r>
            <a:r>
              <a:rPr altLang="en-GB" b="1" sz="3717" i="0" lang="en-US"/>
              <a:t>e</a:t>
            </a:r>
            <a:r>
              <a:rPr altLang="en-GB" b="1" sz="3717" i="0" lang="en-US"/>
              <a:t>r</a:t>
            </a:r>
            <a:r>
              <a:rPr altLang="en-GB" b="1" sz="3717" i="0" lang="en-US"/>
              <a:t> </a:t>
            </a:r>
            <a:r>
              <a:rPr altLang="en-GB" b="1" sz="3717" i="0" lang="en-US"/>
              <a:t>than</a:t>
            </a:r>
            <a:r>
              <a:rPr altLang="en-GB" b="1" sz="3717" i="0" lang="en-US"/>
              <a:t> </a:t>
            </a:r>
            <a:r>
              <a:rPr altLang="en-GB" b="1" sz="3717" i="0" lang="en-US"/>
              <a:t>S</a:t>
            </a:r>
            <a:r>
              <a:rPr altLang="en-GB" b="1" sz="3717" i="0" lang="en-US"/>
              <a:t>acrifice</a:t>
            </a:r>
            <a:r>
              <a:rPr altLang="en-GB" b="1" sz="3717" i="0" lang="en-US"/>
              <a:t> </a:t>
            </a:r>
            <a:endParaRPr b="1" sz="3717" i="0"/>
          </a:p>
          <a:p>
            <a:pPr indent="0" marL="0">
              <a:buNone/>
            </a:pPr>
            <a:r>
              <a:rPr altLang="en-GB" sz="3717" i="0" lang="en-US"/>
              <a:t>Y</a:t>
            </a:r>
            <a:r>
              <a:rPr altLang="en-GB" sz="3717" i="0" lang="en-US"/>
              <a:t>o</a:t>
            </a:r>
            <a:r>
              <a:rPr altLang="en-GB" sz="3717" i="0" lang="en-US"/>
              <a:t>u</a:t>
            </a:r>
            <a:r>
              <a:rPr altLang="en-GB" sz="3717" i="0" lang="en-US"/>
              <a:t>r</a:t>
            </a:r>
            <a:r>
              <a:rPr altLang="en-GB" sz="3717" i="0" lang="en-US"/>
              <a:t> </a:t>
            </a:r>
            <a:r>
              <a:rPr sz="3717" i="0"/>
              <a:t>sacrifices and offerings were </a:t>
            </a:r>
            <a:r>
              <a:rPr altLang="en-GB" sz="3717" i="0" lang="en-US"/>
              <a:t>n</a:t>
            </a:r>
            <a:r>
              <a:rPr altLang="en-GB" sz="3717" i="0" lang="en-US"/>
              <a:t>o</a:t>
            </a:r>
            <a:r>
              <a:rPr altLang="en-GB" sz="3717" i="0" lang="en-US"/>
              <a:t>t</a:t>
            </a:r>
            <a:r>
              <a:rPr sz="3717" i="0"/>
              <a:t> intended to take the place of obedience.</a:t>
            </a:r>
            <a:endParaRPr sz="3717" i="0"/>
          </a:p>
          <a:p>
            <a:pPr indent="0" marL="0">
              <a:buNone/>
            </a:pPr>
            <a:r>
              <a:rPr sz="3717" i="0"/>
              <a:t>What is more pleasing to the LORD</a:t>
            </a:r>
            <a:r>
              <a:rPr altLang="en-GB" sz="3717" i="0" lang="en-US"/>
              <a:t> </a:t>
            </a:r>
            <a:r>
              <a:rPr altLang="en-GB" sz="3717" i="0" lang="en-US"/>
              <a:t>i</a:t>
            </a:r>
            <a:r>
              <a:rPr altLang="en-GB" sz="3717" i="0" lang="en-US"/>
              <a:t>s</a:t>
            </a:r>
            <a:r>
              <a:rPr sz="3717" i="0"/>
              <a:t> </a:t>
            </a:r>
            <a:r>
              <a:rPr altLang="en-GB" sz="3717" i="0" lang="en-US"/>
              <a:t>y</a:t>
            </a:r>
            <a:r>
              <a:rPr altLang="en-GB" sz="3717" i="0" lang="en-US"/>
              <a:t>o</a:t>
            </a:r>
            <a:r>
              <a:rPr altLang="en-GB" sz="3717" i="0" lang="en-US"/>
              <a:t>u</a:t>
            </a:r>
            <a:r>
              <a:rPr altLang="en-GB" sz="3717" i="0" lang="en-US"/>
              <a:t>r</a:t>
            </a:r>
            <a:r>
              <a:rPr altLang="en-GB" sz="3717" i="0" lang="en-US"/>
              <a:t> </a:t>
            </a:r>
            <a:r>
              <a:rPr sz="3717" i="0"/>
              <a:t>obedience to his voice</a:t>
            </a:r>
            <a:r>
              <a:rPr altLang="en-GB" sz="3717" i="0" lang="en-US"/>
              <a:t>.</a:t>
            </a:r>
            <a:r>
              <a:rPr sz="3717" i="0"/>
              <a:t> Listen! </a:t>
            </a:r>
            <a:r>
              <a:rPr b="0" sz="3717" i="0"/>
              <a:t>Obedience</a:t>
            </a:r>
            <a:r>
              <a:rPr b="0" sz="3717" i="0"/>
              <a:t> is better than sacrifice</a:t>
            </a:r>
            <a:r>
              <a:rPr altLang="en-GB" b="0" sz="3717" i="0" lang="en-US"/>
              <a:t>(</a:t>
            </a:r>
            <a:r>
              <a:rPr altLang="en-GB" b="0" sz="3717" i="0" lang="en-US"/>
              <a:t>1</a:t>
            </a:r>
            <a:r>
              <a:rPr altLang="en-GB" b="0" sz="3717" i="0" lang="en-US"/>
              <a:t>S</a:t>
            </a:r>
            <a:r>
              <a:rPr altLang="en-GB" b="0" sz="3717" i="0" lang="en-US"/>
              <a:t>a</a:t>
            </a:r>
            <a:r>
              <a:rPr altLang="en-GB" b="0" sz="3717" i="0" lang="en-US"/>
              <a:t>m</a:t>
            </a:r>
            <a:r>
              <a:rPr altLang="en-GB" b="0" sz="3717" i="0" lang="en-US"/>
              <a:t>u</a:t>
            </a:r>
            <a:r>
              <a:rPr altLang="en-GB" b="0" sz="3717" i="0" lang="en-US"/>
              <a:t>el</a:t>
            </a:r>
            <a:r>
              <a:rPr altLang="en-GB" b="0" sz="3717" i="0" lang="en-US"/>
              <a:t> </a:t>
            </a:r>
            <a:r>
              <a:rPr altLang="en-GB" b="0" sz="3717" i="0" lang="en-US"/>
              <a:t>1</a:t>
            </a:r>
            <a:r>
              <a:rPr altLang="en-GB" b="0" sz="3717" i="0" lang="en-US"/>
              <a:t>5</a:t>
            </a:r>
            <a:r>
              <a:rPr altLang="en-GB" b="0" sz="3717" i="0" lang="en-US"/>
              <a:t>:</a:t>
            </a:r>
            <a:r>
              <a:rPr altLang="en-GB" b="0" sz="3717" i="0" lang="en-US"/>
              <a:t>2</a:t>
            </a:r>
            <a:r>
              <a:rPr altLang="en-GB" b="0" sz="3717" i="0" lang="en-US"/>
              <a:t>2</a:t>
            </a:r>
            <a:r>
              <a:rPr altLang="en-GB" b="0" sz="3717" i="0" lang="en-US"/>
              <a:t>)</a:t>
            </a:r>
            <a:endParaRPr b="0" sz="3717" i="0"/>
          </a:p>
          <a:p>
            <a:endParaRPr sz="2500" i="0"/>
          </a:p>
          <a:p>
            <a:pPr indent="0" marL="0">
              <a:buNone/>
            </a:pPr>
            <a:endParaRPr sz="2500" i="0"/>
          </a:p>
          <a:p>
            <a:pPr indent="0" marL="0">
              <a:buNone/>
            </a:pPr>
            <a:endParaRPr sz="1800" i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CONCLUSION</a:t>
            </a:r>
            <a:r>
              <a:rPr altLang="en-GB" b="1" lang="en-US"/>
              <a:t>-</a:t>
            </a:r>
            <a:r>
              <a:rPr altLang="en-GB" b="1" lang="en-US"/>
              <a:t>1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34" name=""/>
          <p:cNvSpPr>
            <a:spLocks noGrp="1"/>
          </p:cNvSpPr>
          <p:nvPr>
            <p:ph idx="1"/>
          </p:nvPr>
        </p:nvSpPr>
        <p:spPr/>
        <p:txBody>
          <a:bodyPr>
            <a:normAutofit fontScale="96429" lnSpcReduction="20000"/>
          </a:bodyPr>
          <a:p>
            <a:pPr>
              <a:buFont typeface="Wingdings" charset="2"/>
              <a:buChar char="u"/>
            </a:pPr>
            <a:r>
              <a:rPr altLang="en-GB" b="1" i="0" lang="en-US"/>
              <a:t>T</a:t>
            </a:r>
            <a:r>
              <a:rPr altLang="en-GB" b="1" i="0" lang="en-US"/>
              <a:t>h</a:t>
            </a:r>
            <a:r>
              <a:rPr altLang="en-GB" b="1" i="0" lang="en-US"/>
              <a:t>o</a:t>
            </a:r>
            <a:r>
              <a:rPr altLang="en-GB" b="1" i="0" lang="en-US"/>
              <a:t>s</a:t>
            </a:r>
            <a:r>
              <a:rPr altLang="en-GB" b="1" i="0" lang="en-US"/>
              <a:t>e</a:t>
            </a:r>
            <a:r>
              <a:rPr altLang="en-GB" b="1" i="0" lang="en-US"/>
              <a:t> </a:t>
            </a:r>
            <a:r>
              <a:rPr altLang="en-GB" b="1" i="0" lang="en-US"/>
              <a:t>W</a:t>
            </a:r>
            <a:r>
              <a:rPr altLang="en-GB" b="1" i="0" lang="en-US"/>
              <a:t>ho</a:t>
            </a:r>
            <a:r>
              <a:rPr altLang="en-GB" b="1" i="0" lang="en-US"/>
              <a:t> </a:t>
            </a:r>
            <a:r>
              <a:rPr altLang="en-GB" b="1" i="0" lang="en-US"/>
              <a:t>O</a:t>
            </a:r>
            <a:r>
              <a:rPr altLang="en-GB" b="1" i="0" lang="en-US"/>
              <a:t>b</a:t>
            </a:r>
            <a:r>
              <a:rPr altLang="en-GB" b="1" i="0" lang="en-US"/>
              <a:t>e</a:t>
            </a:r>
            <a:r>
              <a:rPr altLang="en-GB" b="1" i="0" lang="en-US"/>
              <a:t>y</a:t>
            </a:r>
            <a:r>
              <a:rPr altLang="en-GB" b="1" i="0" lang="en-US"/>
              <a:t> </a:t>
            </a:r>
            <a:r>
              <a:rPr altLang="en-GB" b="1" i="0" lang="en-US"/>
              <a:t>G</a:t>
            </a:r>
            <a:r>
              <a:rPr altLang="en-GB" b="1" i="0" lang="en-US"/>
              <a:t>o</a:t>
            </a:r>
            <a:r>
              <a:rPr altLang="en-GB" b="1" i="0" lang="en-US"/>
              <a:t>d's</a:t>
            </a:r>
            <a:r>
              <a:rPr altLang="en-GB" b="1" i="0" lang="en-US"/>
              <a:t> </a:t>
            </a:r>
            <a:r>
              <a:rPr altLang="en-GB" b="1" i="0" lang="en-US"/>
              <a:t>W</a:t>
            </a:r>
            <a:r>
              <a:rPr altLang="en-GB" b="1" i="0" lang="en-US"/>
              <a:t>o</a:t>
            </a:r>
            <a:r>
              <a:rPr altLang="en-GB" b="1" i="0" lang="en-US"/>
              <a:t>r</a:t>
            </a:r>
            <a:r>
              <a:rPr altLang="en-GB" b="1" i="0" lang="en-US"/>
              <a:t>d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P</a:t>
            </a:r>
            <a:r>
              <a:rPr altLang="en-GB" b="1" i="0" lang="en-US"/>
              <a:t>s</a:t>
            </a:r>
            <a:r>
              <a:rPr altLang="en-GB" b="1" i="0" lang="en-US"/>
              <a:t>alm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1</a:t>
            </a:r>
            <a:r>
              <a:rPr altLang="en-GB" b="1" i="0" lang="en-US"/>
              <a:t>9</a:t>
            </a:r>
            <a:r>
              <a:rPr altLang="en-GB" b="1" i="0" lang="en-US"/>
              <a:t>:</a:t>
            </a:r>
            <a:r>
              <a:rPr altLang="en-GB" b="1" i="0" lang="en-US"/>
              <a:t>1</a:t>
            </a:r>
            <a:r>
              <a:rPr altLang="en-GB" b="1" i="0" lang="en-US"/>
              <a:t>-</a:t>
            </a:r>
            <a:r>
              <a:rPr altLang="en-GB" b="1" i="0" lang="en-US"/>
              <a:t>8</a:t>
            </a:r>
            <a:endParaRPr b="1" i="0" lang="en-GB"/>
          </a:p>
          <a:p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b</a:t>
            </a:r>
            <a:r>
              <a:rPr altLang="en-GB" i="0" lang="en-US"/>
              <a:t>l</a:t>
            </a:r>
            <a:r>
              <a:rPr altLang="en-GB" i="0" lang="en-US"/>
              <a:t>a</a:t>
            </a:r>
            <a:r>
              <a:rPr altLang="en-GB" i="0" lang="en-US"/>
              <a:t>m</a:t>
            </a:r>
            <a:r>
              <a:rPr altLang="en-GB" i="0" lang="en-US"/>
              <a:t>e</a:t>
            </a:r>
            <a:r>
              <a:rPr altLang="en-GB" i="0" lang="en-US"/>
              <a:t>l</a:t>
            </a:r>
            <a:r>
              <a:rPr altLang="en-GB" i="0" lang="en-US"/>
              <a:t>e</a:t>
            </a:r>
            <a:r>
              <a:rPr altLang="en-GB" i="0" lang="en-US"/>
              <a:t>ss</a:t>
            </a:r>
            <a:r>
              <a:rPr altLang="en-GB" i="0" lang="en-US"/>
              <a:t> </a:t>
            </a:r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s</a:t>
            </a:r>
            <a:endParaRPr i="0" lang="en-GB"/>
          </a:p>
          <a:p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r</a:t>
            </a:r>
            <a:r>
              <a:rPr altLang="en-GB" i="0" lang="en-US"/>
              <a:t>i</a:t>
            </a:r>
            <a:r>
              <a:rPr altLang="en-GB" i="0" lang="en-US"/>
              <a:t>g</a:t>
            </a:r>
            <a:r>
              <a:rPr altLang="en-GB" i="0" lang="en-US"/>
              <a:t>hteous</a:t>
            </a:r>
            <a:r>
              <a:rPr altLang="en-GB" i="0" lang="en-US"/>
              <a:t> </a:t>
            </a:r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h</a:t>
            </a:r>
            <a:r>
              <a:rPr altLang="en-GB" i="0" lang="en-US"/>
              <a:t>r</a:t>
            </a:r>
            <a:r>
              <a:rPr altLang="en-GB" i="0" lang="en-US"/>
              <a:t>ough</a:t>
            </a:r>
            <a:r>
              <a:rPr altLang="en-GB" i="0" lang="en-US"/>
              <a:t> </a:t>
            </a:r>
            <a:r>
              <a:rPr altLang="en-GB" i="0" lang="en-US"/>
              <a:t>f</a:t>
            </a:r>
            <a:r>
              <a:rPr altLang="en-GB" i="0" lang="en-US"/>
              <a:t>a</a:t>
            </a:r>
            <a:r>
              <a:rPr altLang="en-GB" i="0" lang="en-US"/>
              <a:t>i</a:t>
            </a:r>
            <a:r>
              <a:rPr altLang="en-GB" i="0" lang="en-US"/>
              <a:t>th</a:t>
            </a:r>
            <a:r>
              <a:rPr altLang="en-GB" i="0" lang="en-US"/>
              <a:t> </a:t>
            </a:r>
            <a:r>
              <a:rPr altLang="en-GB" i="0" lang="en-US"/>
              <a:t>i</a:t>
            </a:r>
            <a:r>
              <a:rPr altLang="en-GB" i="0" lang="en-US"/>
              <a:t>n</a:t>
            </a:r>
            <a:r>
              <a:rPr altLang="en-GB" i="0" lang="en-US"/>
              <a:t> </a:t>
            </a:r>
            <a:r>
              <a:rPr altLang="en-GB" i="0" lang="en-US"/>
              <a:t>G</a:t>
            </a:r>
            <a:r>
              <a:rPr altLang="en-GB" i="0" lang="en-US"/>
              <a:t>o</a:t>
            </a:r>
            <a:r>
              <a:rPr altLang="en-GB" i="0" lang="en-US"/>
              <a:t>d</a:t>
            </a:r>
            <a:endParaRPr i="0" lang="en-GB"/>
          </a:p>
          <a:p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honest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n</a:t>
            </a:r>
            <a:r>
              <a:rPr altLang="en-GB" i="0" lang="en-US"/>
              <a:t>d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a</a:t>
            </a:r>
            <a:r>
              <a:rPr altLang="en-GB" i="0" lang="en-US"/>
              <a:t>p</a:t>
            </a:r>
            <a:r>
              <a:rPr altLang="en-GB" i="0" lang="en-US"/>
              <a:t>p</a:t>
            </a:r>
            <a:r>
              <a:rPr altLang="en-GB" i="0" lang="en-US"/>
              <a:t>y</a:t>
            </a:r>
            <a:r>
              <a:rPr altLang="en-GB" i="0" lang="en-US"/>
              <a:t> </a:t>
            </a:r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endParaRPr i="0" lang="en-GB"/>
          </a:p>
          <a:p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n</a:t>
            </a:r>
            <a:r>
              <a:rPr altLang="en-GB" i="0" lang="en-US"/>
              <a:t>d</a:t>
            </a:r>
            <a:r>
              <a:rPr altLang="en-GB" i="0" lang="en-US"/>
              <a:t> </a:t>
            </a:r>
            <a:r>
              <a:rPr altLang="en-GB" i="0" lang="en-US"/>
              <a:t>d</a:t>
            </a:r>
            <a:r>
              <a:rPr altLang="en-GB" i="0" lang="en-US"/>
              <a:t>o</a:t>
            </a:r>
            <a:r>
              <a:rPr altLang="en-GB" i="0" lang="en-US"/>
              <a:t>e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h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w</a:t>
            </a:r>
            <a:r>
              <a:rPr altLang="en-GB" i="0" lang="en-US"/>
              <a:t>i</a:t>
            </a:r>
            <a:r>
              <a:rPr altLang="en-GB" i="0" lang="en-US"/>
              <a:t>l</a:t>
            </a:r>
            <a:r>
              <a:rPr altLang="en-GB" i="0" lang="en-US"/>
              <a:t>l</a:t>
            </a:r>
            <a:r>
              <a:rPr altLang="en-GB" i="0" lang="en-US"/>
              <a:t> </a:t>
            </a:r>
            <a:r>
              <a:rPr altLang="en-GB" i="0" lang="en-US"/>
              <a:t>o</a:t>
            </a:r>
            <a:r>
              <a:rPr altLang="en-GB" i="0" lang="en-US"/>
              <a:t>f</a:t>
            </a:r>
            <a:r>
              <a:rPr altLang="en-GB" i="0" lang="en-US"/>
              <a:t> </a:t>
            </a:r>
            <a:r>
              <a:rPr altLang="en-GB" i="0" lang="en-US"/>
              <a:t>G</a:t>
            </a:r>
            <a:r>
              <a:rPr altLang="en-GB" i="0" lang="en-US"/>
              <a:t>o</a:t>
            </a:r>
            <a:r>
              <a:rPr altLang="en-GB" i="0" lang="en-US"/>
              <a:t>d</a:t>
            </a:r>
            <a:endParaRPr i="0" lang="en-GB"/>
          </a:p>
          <a:p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 </a:t>
            </a:r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f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o</a:t>
            </a:r>
            <a:r>
              <a:rPr altLang="en-GB" i="0" lang="en-US"/>
              <a:t>f</a:t>
            </a:r>
            <a:r>
              <a:rPr altLang="en-GB" i="0" lang="en-US"/>
              <a:t> </a:t>
            </a:r>
            <a:r>
              <a:rPr altLang="en-GB" i="0" lang="en-US"/>
              <a:t>Thanksgiving</a:t>
            </a:r>
            <a:r>
              <a:rPr altLang="en-GB" i="0" lang="en-US"/>
              <a:t> </a:t>
            </a:r>
            <a:r>
              <a:rPr altLang="en-GB" i="0" lang="en-US"/>
              <a:t> </a:t>
            </a:r>
            <a:endParaRPr i="0" lang="en-GB"/>
          </a:p>
          <a:p>
            <a:r>
              <a:rPr altLang="en-GB" b="0" i="0" lang="en-US"/>
              <a:t>L</a:t>
            </a:r>
            <a:r>
              <a:rPr altLang="en-GB" b="0" i="0" lang="en-US"/>
              <a:t>i</a:t>
            </a:r>
            <a:r>
              <a:rPr altLang="en-GB" b="0" i="0" lang="en-US"/>
              <a:t>v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a</a:t>
            </a:r>
            <a:r>
              <a:rPr altLang="en-GB" b="0" i="0" lang="en-US"/>
              <a:t>n</a:t>
            </a:r>
            <a:r>
              <a:rPr altLang="en-GB" b="0" i="0" lang="en-US"/>
              <a:t>d</a:t>
            </a:r>
            <a:r>
              <a:rPr altLang="en-GB" b="0" i="0" lang="en-US"/>
              <a:t> </a:t>
            </a:r>
            <a:r>
              <a:rPr altLang="en-GB" b="0" i="0" lang="en-US"/>
              <a:t>w</a:t>
            </a:r>
            <a:r>
              <a:rPr altLang="en-GB" b="0" i="0" lang="en-US"/>
              <a:t>a</a:t>
            </a:r>
            <a:r>
              <a:rPr altLang="en-GB" b="0" i="0" lang="en-US"/>
              <a:t>l</a:t>
            </a:r>
            <a:r>
              <a:rPr altLang="en-GB" b="0" i="0" lang="en-US"/>
              <a:t>k</a:t>
            </a:r>
            <a:r>
              <a:rPr altLang="en-GB" b="0" i="0" lang="en-US"/>
              <a:t> </a:t>
            </a:r>
            <a:r>
              <a:rPr altLang="en-GB" b="0" i="0" lang="en-US"/>
              <a:t>i</a:t>
            </a:r>
            <a:r>
              <a:rPr altLang="en-GB" b="0" i="0" lang="en-US"/>
              <a:t>n</a:t>
            </a:r>
            <a:r>
              <a:rPr altLang="en-GB" b="0" i="0" lang="en-US"/>
              <a:t> </a:t>
            </a:r>
            <a:r>
              <a:rPr altLang="en-GB" b="0" i="0" lang="en-US"/>
              <a:t>t</a:t>
            </a:r>
            <a:r>
              <a:rPr altLang="en-GB" b="0" i="0" lang="en-US"/>
              <a:t>h</a:t>
            </a:r>
            <a:r>
              <a:rPr altLang="en-GB" b="0" i="0" lang="en-US"/>
              <a:t>e</a:t>
            </a:r>
            <a:r>
              <a:rPr altLang="en-GB" b="0" i="0" lang="en-US"/>
              <a:t> </a:t>
            </a:r>
            <a:r>
              <a:rPr altLang="en-GB" b="0" i="0" lang="en-US"/>
              <a:t>p</a:t>
            </a:r>
            <a:r>
              <a:rPr altLang="en-GB" b="0" i="0" lang="en-US"/>
              <a:t>r</a:t>
            </a:r>
            <a:r>
              <a:rPr altLang="en-GB" b="0" i="0" lang="en-US"/>
              <a:t>e</a:t>
            </a:r>
            <a:r>
              <a:rPr altLang="en-GB" b="0" i="0" lang="en-US"/>
              <a:t>c</a:t>
            </a:r>
            <a:r>
              <a:rPr altLang="en-GB" b="0" i="0" lang="en-US"/>
              <a:t>epts</a:t>
            </a:r>
            <a:r>
              <a:rPr altLang="en-GB" b="0" i="0" lang="en-US"/>
              <a:t> </a:t>
            </a:r>
            <a:r>
              <a:rPr altLang="en-GB" b="0" i="0" lang="en-US"/>
              <a:t>o</a:t>
            </a:r>
            <a:r>
              <a:rPr altLang="en-GB" b="0" i="0" lang="en-US"/>
              <a:t>f</a:t>
            </a:r>
            <a:r>
              <a:rPr altLang="en-GB" b="0" i="0" lang="en-US"/>
              <a:t> </a:t>
            </a:r>
            <a:r>
              <a:rPr altLang="en-GB" b="0" i="0" lang="en-US"/>
              <a:t>h</a:t>
            </a:r>
            <a:r>
              <a:rPr altLang="en-GB" b="0" i="0" lang="en-US"/>
              <a:t>i</a:t>
            </a:r>
            <a:r>
              <a:rPr altLang="en-GB" b="0" i="0" lang="en-US"/>
              <a:t>s</a:t>
            </a:r>
            <a:r>
              <a:rPr altLang="en-GB" b="0" i="0" lang="en-US"/>
              <a:t> </a:t>
            </a:r>
            <a:r>
              <a:rPr altLang="en-GB" b="0" i="0" lang="en-US"/>
              <a:t>s</a:t>
            </a:r>
            <a:r>
              <a:rPr altLang="en-GB" b="0" i="0" lang="en-US"/>
              <a:t>t</a:t>
            </a:r>
            <a:r>
              <a:rPr altLang="en-GB" b="0" i="0" lang="en-US"/>
              <a:t>atutes</a:t>
            </a:r>
            <a:r>
              <a:rPr altLang="en-GB" b="0" i="0" lang="en-US"/>
              <a:t> </a:t>
            </a:r>
            <a:endParaRPr b="0" i="0" lang="en-GB"/>
          </a:p>
          <a:p>
            <a:r>
              <a:rPr altLang="en-GB" i="0" lang="en-US"/>
              <a:t>L</a:t>
            </a:r>
            <a:r>
              <a:rPr altLang="en-GB" i="0" lang="en-US"/>
              <a:t>i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n</a:t>
            </a:r>
            <a:r>
              <a:rPr altLang="en-GB" i="0" lang="en-US"/>
              <a:t>d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r</a:t>
            </a:r>
            <a:r>
              <a:rPr altLang="en-GB" i="0" lang="en-US"/>
              <a:t>e</a:t>
            </a:r>
            <a:r>
              <a:rPr altLang="en-GB" i="0" lang="en-US"/>
              <a:t>a</a:t>
            </a:r>
            <a:r>
              <a:rPr altLang="en-GB" i="0" lang="en-US"/>
              <a:t>sure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i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Word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i</a:t>
            </a:r>
            <a:r>
              <a:rPr altLang="en-GB" i="0" lang="en-US"/>
              <a:t>n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h</a:t>
            </a:r>
            <a:r>
              <a:rPr altLang="en-GB" i="0" lang="en-US"/>
              <a:t>e</a:t>
            </a:r>
            <a:r>
              <a:rPr altLang="en-GB" i="0" lang="en-US"/>
              <a:t>ir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e</a:t>
            </a:r>
            <a:r>
              <a:rPr altLang="en-GB" i="0" lang="en-US"/>
              <a:t>a</a:t>
            </a:r>
            <a:r>
              <a:rPr altLang="en-GB" i="0" lang="en-US"/>
              <a:t>r</a:t>
            </a:r>
            <a:r>
              <a:rPr altLang="en-GB" i="0" lang="en-US"/>
              <a:t>t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h</a:t>
            </a:r>
            <a:r>
              <a:rPr altLang="en-GB" i="0" lang="en-US"/>
              <a:t>at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h</a:t>
            </a:r>
            <a:r>
              <a:rPr altLang="en-GB" i="0" lang="en-US"/>
              <a:t>e</a:t>
            </a:r>
            <a:r>
              <a:rPr altLang="en-GB" i="0" lang="en-US"/>
              <a:t>y</a:t>
            </a:r>
            <a:r>
              <a:rPr altLang="en-GB" i="0" lang="en-US"/>
              <a:t> </a:t>
            </a:r>
            <a:r>
              <a:rPr altLang="en-GB" i="0" lang="en-US"/>
              <a:t>m</a:t>
            </a:r>
            <a:r>
              <a:rPr altLang="en-GB" i="0" lang="en-US"/>
              <a:t>a</a:t>
            </a:r>
            <a:r>
              <a:rPr altLang="en-GB" i="0" lang="en-US"/>
              <a:t>y</a:t>
            </a:r>
            <a:r>
              <a:rPr altLang="en-GB" i="0" lang="en-US"/>
              <a:t> </a:t>
            </a:r>
            <a:r>
              <a:rPr altLang="en-GB" i="0" lang="en-US"/>
              <a:t>n</a:t>
            </a:r>
            <a:r>
              <a:rPr altLang="en-GB" i="0" lang="en-US"/>
              <a:t>o</a:t>
            </a:r>
            <a:r>
              <a:rPr altLang="en-GB" i="0" lang="en-US"/>
              <a:t>t</a:t>
            </a:r>
            <a:r>
              <a:rPr altLang="en-GB" i="0" lang="en-US"/>
              <a:t> </a:t>
            </a:r>
            <a:r>
              <a:rPr altLang="en-GB" i="0" lang="en-US"/>
              <a:t>s</a:t>
            </a:r>
            <a:r>
              <a:rPr altLang="en-GB" i="0" lang="en-US"/>
              <a:t>i</a:t>
            </a:r>
            <a:r>
              <a:rPr altLang="en-GB" i="0" lang="en-US"/>
              <a:t>n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g</a:t>
            </a:r>
            <a:r>
              <a:rPr altLang="en-GB" i="0" lang="en-US"/>
              <a:t>a</a:t>
            </a:r>
            <a:r>
              <a:rPr altLang="en-GB" i="0" lang="en-US"/>
              <a:t>i</a:t>
            </a:r>
            <a:r>
              <a:rPr altLang="en-GB" i="0" lang="en-US"/>
              <a:t>nst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i</a:t>
            </a:r>
            <a:r>
              <a:rPr altLang="en-GB" i="0" lang="en-US"/>
              <a:t>m</a:t>
            </a:r>
            <a:r>
              <a:rPr altLang="en-GB" i="0" lang="en-US"/>
              <a:t>.</a:t>
            </a:r>
            <a:r>
              <a:rPr altLang="en-GB" i="0" lang="en-US"/>
              <a:t> </a:t>
            </a:r>
            <a:r>
              <a:rPr altLang="en-GB" b="1" i="0" lang="en-US"/>
              <a:t>P</a:t>
            </a:r>
            <a:r>
              <a:rPr altLang="en-GB" b="1" i="0" lang="en-US"/>
              <a:t>s</a:t>
            </a:r>
            <a:r>
              <a:rPr altLang="en-GB" b="1" i="0" lang="en-US"/>
              <a:t>a</a:t>
            </a:r>
            <a:r>
              <a:rPr altLang="en-GB" b="1" i="0" lang="en-US"/>
              <a:t>l</a:t>
            </a:r>
            <a:r>
              <a:rPr altLang="en-GB" b="1" i="0" lang="en-US"/>
              <a:t>m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1</a:t>
            </a:r>
            <a:r>
              <a:rPr altLang="en-GB" b="1" i="0" lang="en-US"/>
              <a:t>9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1</a:t>
            </a:r>
            <a:endParaRPr b="1" i="0" lang="en-GB"/>
          </a:p>
          <a:p>
            <a:endParaRPr i="0"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/>
              <a:t>CONCLUSION</a:t>
            </a:r>
            <a:r>
              <a:rPr altLang="en-GB" b="1" lang="en-US"/>
              <a:t>-</a:t>
            </a:r>
            <a:r>
              <a:rPr altLang="en-GB" b="1" lang="en-US"/>
              <a:t>2</a:t>
            </a:r>
            <a:r>
              <a:rPr altLang="en-GB" lang="en-US"/>
              <a:t> </a:t>
            </a:r>
            <a:r>
              <a:rPr altLang="en-GB" b="1" sz="5000" lang="en-US"/>
              <a:t> </a:t>
            </a:r>
            <a:endParaRPr b="1" sz="5000" lang="en-GB"/>
          </a:p>
        </p:txBody>
      </p:sp>
      <p:sp>
        <p:nvSpPr>
          <p:cNvPr id="1048636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b="1" sz="5000" lang="en-US">
                <a:solidFill>
                  <a:srgbClr val="0000FF"/>
                </a:solidFill>
              </a:rPr>
              <a:t>O</a:t>
            </a:r>
            <a:r>
              <a:rPr altLang="en-GB" b="1" sz="5000" lang="en-US">
                <a:solidFill>
                  <a:srgbClr val="0000FF"/>
                </a:solidFill>
              </a:rPr>
              <a:t>b</a:t>
            </a:r>
            <a:r>
              <a:rPr altLang="en-GB" b="1" sz="5000" lang="en-US">
                <a:solidFill>
                  <a:srgbClr val="0000FF"/>
                </a:solidFill>
              </a:rPr>
              <a:t>e</a:t>
            </a:r>
            <a:r>
              <a:rPr altLang="en-GB" b="1" sz="5000" lang="en-US">
                <a:solidFill>
                  <a:srgbClr val="0000FF"/>
                </a:solidFill>
              </a:rPr>
              <a:t>y</a:t>
            </a:r>
            <a:r>
              <a:rPr altLang="en-GB" b="1" sz="5000" lang="en-US">
                <a:solidFill>
                  <a:srgbClr val="0000FF"/>
                </a:solidFill>
              </a:rPr>
              <a:t> </a:t>
            </a:r>
            <a:r>
              <a:rPr altLang="en-GB" b="1" sz="5000" lang="en-US">
                <a:solidFill>
                  <a:srgbClr val="0000FF"/>
                </a:solidFill>
              </a:rPr>
              <a:t>G</a:t>
            </a:r>
            <a:r>
              <a:rPr altLang="en-GB" b="1" sz="5000" lang="en-US">
                <a:solidFill>
                  <a:srgbClr val="0000FF"/>
                </a:solidFill>
              </a:rPr>
              <a:t>o</a:t>
            </a:r>
            <a:r>
              <a:rPr altLang="en-GB" b="1" sz="5000" lang="en-US">
                <a:solidFill>
                  <a:srgbClr val="0000FF"/>
                </a:solidFill>
              </a:rPr>
              <a:t>d</a:t>
            </a:r>
            <a:r>
              <a:rPr altLang="en-GB" b="1" sz="5000" lang="en-US">
                <a:solidFill>
                  <a:srgbClr val="0000FF"/>
                </a:solidFill>
              </a:rPr>
              <a:t>'s</a:t>
            </a:r>
            <a:r>
              <a:rPr altLang="en-GB" b="1" sz="5000" lang="en-US">
                <a:solidFill>
                  <a:srgbClr val="0000FF"/>
                </a:solidFill>
              </a:rPr>
              <a:t> </a:t>
            </a:r>
            <a:r>
              <a:rPr altLang="en-GB" b="1" sz="5000" lang="en-US">
                <a:solidFill>
                  <a:srgbClr val="0000FF"/>
                </a:solidFill>
              </a:rPr>
              <a:t>Word</a:t>
            </a:r>
            <a:r>
              <a:rPr altLang="en-GB" b="1" sz="5000" lang="en-US">
                <a:solidFill>
                  <a:srgbClr val="0000FF"/>
                </a:solidFill>
              </a:rPr>
              <a:t> </a:t>
            </a:r>
            <a:r>
              <a:rPr altLang="en-GB" b="1" sz="5000" lang="en-US">
                <a:solidFill>
                  <a:srgbClr val="0000FF"/>
                </a:solidFill>
              </a:rPr>
              <a:t>A</a:t>
            </a:r>
            <a:r>
              <a:rPr altLang="en-GB" b="1" sz="5000" lang="en-US">
                <a:solidFill>
                  <a:srgbClr val="0000FF"/>
                </a:solidFill>
              </a:rPr>
              <a:t>n</a:t>
            </a:r>
            <a:r>
              <a:rPr altLang="en-GB" b="1" sz="5000" lang="en-US">
                <a:solidFill>
                  <a:srgbClr val="0000FF"/>
                </a:solidFill>
              </a:rPr>
              <a:t>d</a:t>
            </a:r>
            <a:r>
              <a:rPr altLang="en-GB" b="1" sz="5000" lang="en-US">
                <a:solidFill>
                  <a:srgbClr val="0000FF"/>
                </a:solidFill>
              </a:rPr>
              <a:t> </a:t>
            </a:r>
            <a:r>
              <a:rPr altLang="en-GB" b="1" sz="5000" lang="en-US">
                <a:solidFill>
                  <a:srgbClr val="0000FF"/>
                </a:solidFill>
              </a:rPr>
              <a:t>L</a:t>
            </a:r>
            <a:r>
              <a:rPr altLang="en-GB" b="1" sz="5000" lang="en-US">
                <a:solidFill>
                  <a:srgbClr val="0000FF"/>
                </a:solidFill>
              </a:rPr>
              <a:t>i</a:t>
            </a:r>
            <a:r>
              <a:rPr altLang="en-GB" b="1" sz="5000" lang="en-US">
                <a:solidFill>
                  <a:srgbClr val="0000FF"/>
                </a:solidFill>
              </a:rPr>
              <a:t>v</a:t>
            </a:r>
            <a:r>
              <a:rPr altLang="en-GB" b="1" sz="5000" lang="en-US">
                <a:solidFill>
                  <a:srgbClr val="0000FF"/>
                </a:solidFill>
              </a:rPr>
              <a:t>e</a:t>
            </a:r>
            <a:endParaRPr b="1" sz="3500" i="1" lang="en-GB"/>
          </a:p>
          <a:p>
            <a:r>
              <a:rPr altLang="en-GB" b="1" sz="3500" i="1" lang="en-US">
                <a:solidFill>
                  <a:srgbClr val="FF0000"/>
                </a:solidFill>
              </a:rPr>
              <a:t>OBEDIENCE----------NEED</a:t>
            </a:r>
            <a:r>
              <a:rPr altLang="en-GB" b="1" sz="3500" i="1" lang="en-US">
                <a:solidFill>
                  <a:srgbClr val="FF0000"/>
                </a:solidFill>
              </a:rPr>
              <a:t> </a:t>
            </a:r>
            <a:r>
              <a:rPr altLang="en-GB" b="1" sz="3500" i="1" lang="en-US">
                <a:solidFill>
                  <a:srgbClr val="FF0000"/>
                </a:solidFill>
              </a:rPr>
              <a:t>A</a:t>
            </a:r>
            <a:r>
              <a:rPr altLang="en-GB" b="1" sz="3500" i="1" lang="en-US">
                <a:solidFill>
                  <a:srgbClr val="FF0000"/>
                </a:solidFill>
              </a:rPr>
              <a:t>P</a:t>
            </a:r>
            <a:r>
              <a:rPr altLang="en-GB" b="1" sz="3500" i="1" lang="en-US">
                <a:solidFill>
                  <a:srgbClr val="FF0000"/>
                </a:solidFill>
              </a:rPr>
              <a:t>L</a:t>
            </a:r>
            <a:r>
              <a:rPr altLang="en-GB" b="1" sz="3500" i="1" lang="en-US">
                <a:solidFill>
                  <a:srgbClr val="FF0000"/>
                </a:solidFill>
              </a:rPr>
              <a:t>I</a:t>
            </a:r>
            <a:r>
              <a:rPr altLang="en-GB" b="1" sz="3500" i="1" lang="en-US">
                <a:solidFill>
                  <a:srgbClr val="FF0000"/>
                </a:solidFill>
              </a:rPr>
              <a:t>C</a:t>
            </a:r>
            <a:r>
              <a:rPr altLang="en-GB" b="1" sz="3500" i="1" lang="en-US">
                <a:solidFill>
                  <a:srgbClr val="FF0000"/>
                </a:solidFill>
              </a:rPr>
              <a:t>A</a:t>
            </a:r>
            <a:r>
              <a:rPr altLang="en-GB" b="1" sz="3500" i="1" lang="en-US">
                <a:solidFill>
                  <a:srgbClr val="FF0000"/>
                </a:solidFill>
              </a:rPr>
              <a:t>T</a:t>
            </a:r>
            <a:r>
              <a:rPr altLang="en-GB" b="1" sz="3500" i="1" lang="en-US">
                <a:solidFill>
                  <a:srgbClr val="FF0000"/>
                </a:solidFill>
              </a:rPr>
              <a:t>I</a:t>
            </a:r>
            <a:r>
              <a:rPr altLang="en-GB" b="1" sz="3500" i="1" lang="en-US">
                <a:solidFill>
                  <a:srgbClr val="FF0000"/>
                </a:solidFill>
              </a:rPr>
              <a:t>O</a:t>
            </a:r>
            <a:r>
              <a:rPr altLang="en-GB" b="1" sz="3500" i="1" lang="en-US">
                <a:solidFill>
                  <a:srgbClr val="FF0000"/>
                </a:solidFill>
              </a:rPr>
              <a:t>N</a:t>
            </a:r>
            <a:r>
              <a:rPr altLang="en-GB" b="1" sz="3500" i="1" lang="en-US"/>
              <a:t> </a:t>
            </a:r>
            <a:endParaRPr b="1" sz="3500" i="1" lang="en-GB"/>
          </a:p>
          <a:p>
            <a:endParaRPr b="1" sz="3500" i="1" lang="en-GB"/>
          </a:p>
          <a:p>
            <a:r>
              <a:rPr altLang="en-GB" b="1" sz="3500" i="1" lang="en-US">
                <a:solidFill>
                  <a:srgbClr val="65FF65"/>
                </a:solidFill>
              </a:rPr>
              <a:t>GOD</a:t>
            </a:r>
            <a:r>
              <a:rPr altLang="en-GB" b="1" sz="3500" i="1" lang="en-US">
                <a:solidFill>
                  <a:srgbClr val="65FF65"/>
                </a:solidFill>
              </a:rPr>
              <a:t>'S</a:t>
            </a:r>
            <a:r>
              <a:rPr altLang="en-GB" b="1" sz="3500" i="1" lang="en-US">
                <a:solidFill>
                  <a:srgbClr val="65FF65"/>
                </a:solidFill>
              </a:rPr>
              <a:t> </a:t>
            </a:r>
            <a:r>
              <a:rPr altLang="en-GB" b="1" sz="3500" i="1" lang="en-US">
                <a:solidFill>
                  <a:srgbClr val="65FF65"/>
                </a:solidFill>
              </a:rPr>
              <a:t>WORD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-</a:t>
            </a:r>
            <a:r>
              <a:rPr altLang="en-GB" b="1" sz="3500" i="1" lang="en-US">
                <a:solidFill>
                  <a:srgbClr val="65FF65"/>
                </a:solidFill>
              </a:rPr>
              <a:t> </a:t>
            </a:r>
            <a:r>
              <a:rPr altLang="en-GB" b="1" sz="3500" i="1" lang="en-US">
                <a:solidFill>
                  <a:srgbClr val="65FF65"/>
                </a:solidFill>
              </a:rPr>
              <a:t>A</a:t>
            </a:r>
            <a:r>
              <a:rPr altLang="en-GB" b="1" sz="3500" i="1" lang="en-US">
                <a:solidFill>
                  <a:srgbClr val="65FF65"/>
                </a:solidFill>
              </a:rPr>
              <a:t>V</a:t>
            </a:r>
            <a:r>
              <a:rPr altLang="en-GB" b="1" sz="3500" i="1" lang="en-US">
                <a:solidFill>
                  <a:srgbClr val="65FF65"/>
                </a:solidFill>
              </a:rPr>
              <a:t>A</a:t>
            </a:r>
            <a:r>
              <a:rPr altLang="en-GB" b="1" sz="3500" i="1" lang="en-US">
                <a:solidFill>
                  <a:srgbClr val="65FF65"/>
                </a:solidFill>
              </a:rPr>
              <a:t>I</a:t>
            </a:r>
            <a:r>
              <a:rPr altLang="en-GB" b="1" sz="3500" i="1" lang="en-US">
                <a:solidFill>
                  <a:srgbClr val="65FF65"/>
                </a:solidFill>
              </a:rPr>
              <a:t>L</a:t>
            </a:r>
            <a:r>
              <a:rPr altLang="en-GB" b="1" sz="3500" i="1" lang="en-US">
                <a:solidFill>
                  <a:srgbClr val="65FF65"/>
                </a:solidFill>
              </a:rPr>
              <a:t>A</a:t>
            </a:r>
            <a:r>
              <a:rPr altLang="en-GB" b="1" sz="3500" i="1" lang="en-US">
                <a:solidFill>
                  <a:srgbClr val="65FF65"/>
                </a:solidFill>
              </a:rPr>
              <a:t>B</a:t>
            </a:r>
            <a:r>
              <a:rPr altLang="en-GB" b="1" sz="3500" i="1" lang="en-US">
                <a:solidFill>
                  <a:srgbClr val="65FF65"/>
                </a:solidFill>
              </a:rPr>
              <a:t>L</a:t>
            </a:r>
            <a:r>
              <a:rPr altLang="en-GB" b="1" sz="3500" i="1" lang="en-US">
                <a:solidFill>
                  <a:srgbClr val="65FF65"/>
                </a:solidFill>
              </a:rPr>
              <a:t>E</a:t>
            </a:r>
            <a:r>
              <a:rPr altLang="en-GB" b="1" sz="3500" i="1" lang="en-US">
                <a:solidFill>
                  <a:srgbClr val="65FF65"/>
                </a:solidFill>
              </a:rPr>
              <a:t> </a:t>
            </a:r>
            <a:endParaRPr b="1" sz="3500" i="1" lang="en-GB"/>
          </a:p>
          <a:p>
            <a:endParaRPr b="1" sz="3500" i="1" lang="en-GB"/>
          </a:p>
          <a:p>
            <a:r>
              <a:rPr altLang="en-GB" b="1" sz="3500" i="1" lang="en-US">
                <a:solidFill>
                  <a:srgbClr val="008080"/>
                </a:solidFill>
              </a:rPr>
              <a:t>L</a:t>
            </a:r>
            <a:r>
              <a:rPr altLang="en-GB" b="1" sz="3500" i="1" lang="en-US">
                <a:solidFill>
                  <a:srgbClr val="008080"/>
                </a:solidFill>
              </a:rPr>
              <a:t>I</a:t>
            </a:r>
            <a:r>
              <a:rPr altLang="en-GB" b="1" sz="3500" i="1" lang="en-US">
                <a:solidFill>
                  <a:srgbClr val="008080"/>
                </a:solidFill>
              </a:rPr>
              <a:t>V</a:t>
            </a:r>
            <a:r>
              <a:rPr altLang="en-GB" b="1" sz="3500" i="1" lang="en-US">
                <a:solidFill>
                  <a:srgbClr val="008080"/>
                </a:solidFill>
              </a:rPr>
              <a:t>E</a:t>
            </a:r>
            <a:r>
              <a:rPr altLang="en-GB" b="1" sz="3500" i="1" lang="en-US">
                <a:solidFill>
                  <a:srgbClr val="008080"/>
                </a:solidFill>
              </a:rPr>
              <a:t> 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-</a:t>
            </a:r>
            <a:r>
              <a:rPr altLang="en-GB" b="1" sz="3500" i="1" lang="en-US">
                <a:solidFill>
                  <a:srgbClr val="008080"/>
                </a:solidFill>
              </a:rPr>
              <a:t>W</a:t>
            </a:r>
            <a:r>
              <a:rPr altLang="en-GB" b="1" sz="3500" i="1" lang="en-US">
                <a:solidFill>
                  <a:srgbClr val="008080"/>
                </a:solidFill>
              </a:rPr>
              <a:t>A</a:t>
            </a:r>
            <a:r>
              <a:rPr altLang="en-GB" b="1" sz="3500" i="1" lang="en-US">
                <a:solidFill>
                  <a:srgbClr val="008080"/>
                </a:solidFill>
              </a:rPr>
              <a:t>I</a:t>
            </a:r>
            <a:r>
              <a:rPr altLang="en-GB" b="1" sz="3500" i="1" lang="en-US">
                <a:solidFill>
                  <a:srgbClr val="008080"/>
                </a:solidFill>
              </a:rPr>
              <a:t>T</a:t>
            </a:r>
            <a:r>
              <a:rPr altLang="en-GB" b="1" sz="3500" i="1" lang="en-US">
                <a:solidFill>
                  <a:srgbClr val="008080"/>
                </a:solidFill>
              </a:rPr>
              <a:t>I</a:t>
            </a:r>
            <a:r>
              <a:rPr altLang="en-GB" b="1" sz="3500" i="1" lang="en-US">
                <a:solidFill>
                  <a:srgbClr val="008080"/>
                </a:solidFill>
              </a:rPr>
              <a:t>N</a:t>
            </a:r>
            <a:r>
              <a:rPr altLang="en-GB" b="1" sz="3500" i="1" lang="en-US">
                <a:solidFill>
                  <a:srgbClr val="008080"/>
                </a:solidFill>
              </a:rPr>
              <a:t>G</a:t>
            </a:r>
            <a:endParaRPr b="1" sz="3500" i="1" lang="en-GB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 </a:t>
            </a:r>
            <a:r>
              <a:rPr altLang="en-GB" b="1" sz="4700" lang="en-US"/>
              <a:t>I</a:t>
            </a:r>
            <a:r>
              <a:rPr altLang="en-GB" b="1" sz="4700" lang="en-US"/>
              <a:t>N</a:t>
            </a:r>
            <a:r>
              <a:rPr altLang="en-GB" b="1" sz="4700" lang="en-US"/>
              <a:t>TRODUCTION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p>
            <a:r>
              <a:rPr b="1" sz="3023" lang="en-GB"/>
              <a:t>Let's take a brief look at how sometimes God reveals Himself  when we disobey Him or when we obey Him</a:t>
            </a:r>
            <a:endParaRPr b="1" sz="3023" lang="en-GB"/>
          </a:p>
          <a:p>
            <a:r>
              <a:rPr lang="en-GB"/>
              <a:t>Violent wind and storm against Jonah's ship: Jonah 1:10 </a:t>
            </a:r>
            <a:endParaRPr lang="en-GB"/>
          </a:p>
          <a:p>
            <a:r>
              <a:rPr lang="en-GB"/>
              <a:t>Warnings and consequences in Sodom and Gomorrah: Gen.19:24-25  </a:t>
            </a:r>
            <a:endParaRPr lang="en-GB"/>
          </a:p>
          <a:p>
            <a:r>
              <a:rPr lang="en-GB"/>
              <a:t>Scary Fire on Mount Sinai during the delivery of Ten Commandments by God through Moses: Deut. 4:10-25</a:t>
            </a:r>
            <a:endParaRPr lang="en-GB"/>
          </a:p>
          <a:p>
            <a:r>
              <a:rPr lang="en-GB"/>
              <a:t>How God delivered Shadrach, Meshach, and Abednego: Daniel 3:16-28  </a:t>
            </a:r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048585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en-GB" b="1" dirty="0" lang="en-US" smtClean="0"/>
              <a:t>T</a:t>
            </a:r>
            <a:r>
              <a:rPr altLang="en-GB" b="1" dirty="0" lang="en-US" smtClean="0"/>
              <a:t>h</a:t>
            </a:r>
            <a:r>
              <a:rPr altLang="en-GB" b="1" dirty="0" lang="en-US" smtClean="0"/>
              <a:t>e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Meaning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o</a:t>
            </a:r>
            <a:r>
              <a:rPr altLang="en-GB" b="1" dirty="0" lang="en-US" smtClean="0"/>
              <a:t>f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O</a:t>
            </a:r>
            <a:r>
              <a:rPr altLang="en-GB" b="1" dirty="0" lang="en-US" smtClean="0"/>
              <a:t>b</a:t>
            </a:r>
            <a:r>
              <a:rPr altLang="en-GB" b="1" dirty="0" lang="en-US" smtClean="0"/>
              <a:t>e</a:t>
            </a:r>
            <a:r>
              <a:rPr altLang="en-GB" b="1" dirty="0" lang="en-US" smtClean="0"/>
              <a:t>d</a:t>
            </a:r>
            <a:r>
              <a:rPr altLang="en-GB" b="1" dirty="0" lang="en-US" smtClean="0"/>
              <a:t>i</a:t>
            </a:r>
            <a:r>
              <a:rPr altLang="en-GB" b="1" dirty="0" lang="en-US" smtClean="0"/>
              <a:t>e</a:t>
            </a:r>
            <a:r>
              <a:rPr altLang="en-GB" b="1" dirty="0" lang="en-US" smtClean="0"/>
              <a:t>n</a:t>
            </a:r>
            <a:r>
              <a:rPr altLang="en-GB" b="1" dirty="0" lang="en-US" smtClean="0"/>
              <a:t>c</a:t>
            </a:r>
            <a:r>
              <a:rPr altLang="en-GB" b="1" dirty="0" lang="en-US" smtClean="0"/>
              <a:t>e</a:t>
            </a:r>
            <a:endParaRPr b="1" dirty="0" lang="en-GB"/>
          </a:p>
        </p:txBody>
      </p:sp>
      <p:sp>
        <p:nvSpPr>
          <p:cNvPr id="1048598" name="Content Placeholder 1048586"/>
          <p:cNvSpPr>
            <a:spLocks noGrp="1"/>
          </p:cNvSpPr>
          <p:nvPr>
            <p:ph idx="1"/>
          </p:nvPr>
        </p:nvSpPr>
        <p:spPr>
          <a:xfrm>
            <a:off x="628650" y="1532586"/>
            <a:ext cx="7886700" cy="4644377"/>
          </a:xfrm>
        </p:spPr>
        <p:txBody>
          <a:bodyPr>
            <a:normAutofit/>
          </a:bodyPr>
          <a:p>
            <a:r>
              <a:rPr altLang="en-GB" sz="3400" lang="en-US"/>
              <a:t>H</a:t>
            </a:r>
            <a:r>
              <a:rPr sz="3400" lang="en-GB"/>
              <a:t>earing</a:t>
            </a:r>
            <a:r>
              <a:rPr altLang="en-GB" sz="3400" lang="en-US"/>
              <a:t>,</a:t>
            </a:r>
            <a:r>
              <a:rPr altLang="en-GB" sz="3400" lang="en-US"/>
              <a:t> </a:t>
            </a:r>
            <a:r>
              <a:rPr altLang="en-GB" sz="3400" lang="en-US"/>
              <a:t>h</a:t>
            </a:r>
            <a:r>
              <a:rPr altLang="en-GB" sz="3400" lang="en-US"/>
              <a:t>e</a:t>
            </a:r>
            <a:r>
              <a:rPr altLang="en-GB" sz="3400" lang="en-US"/>
              <a:t>e</a:t>
            </a:r>
            <a:r>
              <a:rPr altLang="en-GB" sz="3400" lang="en-US"/>
              <a:t>d</a:t>
            </a:r>
            <a:r>
              <a:rPr altLang="en-GB" sz="3400" lang="en-US"/>
              <a:t>ing</a:t>
            </a:r>
            <a:r>
              <a:rPr altLang="en-GB" sz="3400" lang="en-US"/>
              <a:t> </a:t>
            </a:r>
            <a:r>
              <a:rPr altLang="en-GB" sz="3400" lang="en-US"/>
              <a:t>o</a:t>
            </a:r>
            <a:r>
              <a:rPr altLang="en-GB" sz="3400" lang="en-US"/>
              <a:t>r</a:t>
            </a:r>
            <a:r>
              <a:rPr altLang="en-GB" sz="3400" lang="en-US"/>
              <a:t> </a:t>
            </a:r>
            <a:r>
              <a:rPr altLang="en-GB" sz="3400" lang="en-US"/>
              <a:t>p</a:t>
            </a:r>
            <a:r>
              <a:rPr altLang="en-GB" sz="3400" lang="en-US"/>
              <a:t>a</a:t>
            </a:r>
            <a:r>
              <a:rPr altLang="en-GB" sz="3400" lang="en-US"/>
              <a:t>y</a:t>
            </a:r>
            <a:r>
              <a:rPr altLang="en-GB" sz="3400" lang="en-US"/>
              <a:t>i</a:t>
            </a:r>
            <a:r>
              <a:rPr altLang="en-GB" sz="3400" lang="en-US"/>
              <a:t>ng</a:t>
            </a:r>
            <a:r>
              <a:rPr altLang="en-GB" sz="3400" lang="en-US"/>
              <a:t> </a:t>
            </a:r>
            <a:r>
              <a:rPr sz="3400" lang="en-GB"/>
              <a:t>attention</a:t>
            </a:r>
            <a:r>
              <a:rPr altLang="en-GB" sz="3400" lang="en-US"/>
              <a:t> </a:t>
            </a:r>
            <a:r>
              <a:rPr sz="3400" lang="en-GB"/>
              <a:t>to </a:t>
            </a:r>
            <a:r>
              <a:rPr altLang="en-GB" sz="3400" lang="en-US"/>
              <a:t>a</a:t>
            </a:r>
            <a:r>
              <a:rPr altLang="en-GB" sz="3400" lang="en-US"/>
              <a:t>n</a:t>
            </a:r>
            <a:r>
              <a:rPr altLang="en-GB" sz="3400" lang="en-US"/>
              <a:t> </a:t>
            </a:r>
            <a:r>
              <a:rPr sz="3400" lang="en-GB"/>
              <a:t>authority.</a:t>
            </a:r>
            <a:endParaRPr b="1" sz="3400" i="1" lang="en-GB"/>
          </a:p>
          <a:p>
            <a:r>
              <a:rPr sz="3400" lang="en-GB"/>
              <a:t> </a:t>
            </a:r>
            <a:r>
              <a:rPr altLang="en-GB" sz="3400" lang="en-US"/>
              <a:t>S</a:t>
            </a:r>
            <a:r>
              <a:rPr sz="3400" lang="en-GB"/>
              <a:t>ubmitting to</a:t>
            </a:r>
            <a:r>
              <a:rPr altLang="en-GB" sz="3400" lang="en-US"/>
              <a:t> </a:t>
            </a:r>
            <a:r>
              <a:rPr altLang="en-GB" sz="3400" lang="en-US"/>
              <a:t>a</a:t>
            </a:r>
            <a:r>
              <a:rPr altLang="en-GB" sz="3400" lang="en-US"/>
              <a:t>n</a:t>
            </a:r>
            <a:r>
              <a:rPr altLang="en-GB" sz="3400" lang="en-US"/>
              <a:t> </a:t>
            </a:r>
            <a:r>
              <a:rPr sz="3400" lang="en-GB"/>
              <a:t>authority  </a:t>
            </a:r>
            <a:r>
              <a:rPr sz="3400" lang="en-GB"/>
              <a:t> </a:t>
            </a:r>
            <a:endParaRPr sz="3400" lang="en-GB"/>
          </a:p>
          <a:p>
            <a:r>
              <a:rPr sz="3400" lang="en-GB"/>
              <a:t> </a:t>
            </a:r>
            <a:r>
              <a:rPr altLang="en-GB" sz="3400" lang="en-US"/>
              <a:t>B</a:t>
            </a:r>
            <a:r>
              <a:rPr sz="3400" lang="en-GB"/>
              <a:t>elief or trust</a:t>
            </a:r>
            <a:r>
              <a:rPr altLang="en-GB" sz="3400" lang="en-US"/>
              <a:t> </a:t>
            </a:r>
            <a:r>
              <a:rPr altLang="en-GB" sz="3400" lang="en-US"/>
              <a:t>w</a:t>
            </a:r>
            <a:r>
              <a:rPr altLang="en-GB" sz="3400" lang="en-US"/>
              <a:t>h</a:t>
            </a:r>
            <a:r>
              <a:rPr altLang="en-GB" sz="3400" lang="en-US"/>
              <a:t>i</a:t>
            </a:r>
            <a:r>
              <a:rPr altLang="en-GB" sz="3400" lang="en-US"/>
              <a:t>c</a:t>
            </a:r>
            <a:r>
              <a:rPr altLang="en-GB" sz="3400" lang="en-US"/>
              <a:t>h</a:t>
            </a:r>
            <a:r>
              <a:rPr sz="3400" lang="en-GB"/>
              <a:t> in turn motivates </a:t>
            </a:r>
            <a:r>
              <a:rPr altLang="en-GB" sz="3400" lang="en-US"/>
              <a:t>u</a:t>
            </a:r>
            <a:r>
              <a:rPr altLang="en-GB" sz="3400" lang="en-US"/>
              <a:t>s</a:t>
            </a:r>
            <a:r>
              <a:rPr sz="3400" lang="en-GB"/>
              <a:t> to act in accordance </a:t>
            </a:r>
            <a:r>
              <a:rPr altLang="en-GB" sz="3400" lang="en-US"/>
              <a:t>w</a:t>
            </a:r>
            <a:r>
              <a:rPr altLang="en-GB" sz="3400" lang="en-US"/>
              <a:t>i</a:t>
            </a:r>
            <a:r>
              <a:rPr altLang="en-GB" sz="3400" lang="en-US"/>
              <a:t>t</a:t>
            </a:r>
            <a:r>
              <a:rPr altLang="en-GB" sz="3400" lang="en-US"/>
              <a:t>h</a:t>
            </a:r>
            <a:r>
              <a:rPr altLang="en-GB" sz="3400" lang="en-US"/>
              <a:t> </a:t>
            </a:r>
            <a:r>
              <a:rPr altLang="en-GB" sz="3400" lang="en-US"/>
              <a:t>t</a:t>
            </a:r>
            <a:r>
              <a:rPr altLang="en-GB" sz="3400" lang="en-US"/>
              <a:t>h</a:t>
            </a:r>
            <a:r>
              <a:rPr altLang="en-GB" sz="3400" lang="en-US"/>
              <a:t>e</a:t>
            </a:r>
            <a:r>
              <a:rPr altLang="en-GB" sz="3400" lang="en-US"/>
              <a:t> </a:t>
            </a:r>
            <a:r>
              <a:rPr altLang="en-GB" sz="3400" lang="en-US"/>
              <a:t>Authority</a:t>
            </a:r>
            <a:r>
              <a:rPr altLang="en-GB" sz="3400" lang="en-US"/>
              <a:t>'s</a:t>
            </a:r>
            <a:r>
              <a:rPr altLang="en-GB" sz="3400" lang="en-US"/>
              <a:t> </a:t>
            </a:r>
            <a:r>
              <a:rPr altLang="en-GB" sz="3400" lang="en-US"/>
              <a:t>d</a:t>
            </a:r>
            <a:r>
              <a:rPr sz="3400" lang="en-GB"/>
              <a:t>esire."</a:t>
            </a:r>
            <a:endParaRPr sz="3400" lang="en-GB"/>
          </a:p>
          <a:p>
            <a:pPr indent="0" marL="0">
              <a:buNone/>
            </a:pPr>
            <a:r>
              <a:rPr altLang="en-GB" dirty="0" sz="3400" lang="en-US"/>
              <a:t> </a:t>
            </a:r>
            <a:endParaRPr sz="3400" lang="en-GB"/>
          </a:p>
          <a:p>
            <a:pPr indent="0" marL="0">
              <a:buNone/>
            </a:pPr>
            <a:r>
              <a:rPr dirty="0" sz="3400" lang="en-GB"/>
              <a:t> </a:t>
            </a:r>
            <a:endParaRPr dirty="0" sz="3400" lang="en-GB"/>
          </a:p>
          <a:p>
            <a:pPr indent="0" marL="0">
              <a:buNone/>
            </a:pPr>
            <a:endParaRPr dirty="0" sz="3400" lang="en-GB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048589"/>
          <p:cNvSpPr>
            <a:spLocks noGrp="1"/>
          </p:cNvSpPr>
          <p:nvPr>
            <p:ph type="title"/>
          </p:nvPr>
        </p:nvSpPr>
        <p:spPr>
          <a:xfrm>
            <a:off x="722076" y="283107"/>
            <a:ext cx="7730555" cy="979024"/>
          </a:xfrm>
        </p:spPr>
        <p:txBody>
          <a:bodyPr>
            <a:normAutofit/>
          </a:bodyPr>
          <a:p>
            <a:r>
              <a:rPr altLang="en-GB" b="1" dirty="0" lang="en-US" smtClean="0"/>
              <a:t>W</a:t>
            </a:r>
            <a:r>
              <a:rPr altLang="en-GB" b="1" dirty="0" lang="en-US" smtClean="0"/>
              <a:t>h</a:t>
            </a:r>
            <a:r>
              <a:rPr altLang="en-GB" b="1" dirty="0" lang="en-US" smtClean="0"/>
              <a:t>a</a:t>
            </a:r>
            <a:r>
              <a:rPr altLang="en-GB" b="1" dirty="0" lang="en-US" smtClean="0"/>
              <a:t>t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a</a:t>
            </a:r>
            <a:r>
              <a:rPr altLang="en-GB" b="1" dirty="0" lang="en-US" smtClean="0"/>
              <a:t>r</a:t>
            </a:r>
            <a:r>
              <a:rPr altLang="en-GB" b="1" dirty="0" lang="en-US" smtClean="0"/>
              <a:t>e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a</a:t>
            </a:r>
            <a:r>
              <a:rPr altLang="en-GB" b="1" dirty="0" lang="en-US" smtClean="0"/>
              <a:t>c</a:t>
            </a:r>
            <a:r>
              <a:rPr altLang="en-GB" b="1" dirty="0" lang="en-US" smtClean="0"/>
              <a:t>t</a:t>
            </a:r>
            <a:r>
              <a:rPr altLang="en-GB" b="1" dirty="0" lang="en-US" smtClean="0"/>
              <a:t>s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o</a:t>
            </a:r>
            <a:r>
              <a:rPr altLang="en-GB" b="1" dirty="0" lang="en-US" smtClean="0"/>
              <a:t>f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O</a:t>
            </a:r>
            <a:r>
              <a:rPr altLang="en-GB" b="1" dirty="0" lang="en-US" smtClean="0"/>
              <a:t>b</a:t>
            </a:r>
            <a:r>
              <a:rPr altLang="en-GB" b="1" dirty="0" lang="en-US" smtClean="0"/>
              <a:t>e</a:t>
            </a:r>
            <a:r>
              <a:rPr altLang="en-GB" b="1" dirty="0" lang="en-US" smtClean="0"/>
              <a:t>d</a:t>
            </a:r>
            <a:r>
              <a:rPr altLang="en-GB" b="1" dirty="0" lang="en-US" smtClean="0"/>
              <a:t>ience</a:t>
            </a:r>
            <a:r>
              <a:rPr altLang="en-GB" b="1" dirty="0" lang="en-US" smtClean="0"/>
              <a:t> </a:t>
            </a:r>
            <a:r>
              <a:rPr altLang="en-GB" b="1" dirty="0" lang="en-US" smtClean="0"/>
              <a:t>?</a:t>
            </a:r>
            <a:endParaRPr b="1" dirty="0" lang="en-GB"/>
          </a:p>
        </p:txBody>
      </p:sp>
      <p:sp>
        <p:nvSpPr>
          <p:cNvPr id="1048600" name="Content Placeholder 1048590"/>
          <p:cNvSpPr>
            <a:spLocks noGrp="1"/>
          </p:cNvSpPr>
          <p:nvPr>
            <p:ph idx="1"/>
          </p:nvPr>
        </p:nvSpPr>
        <p:spPr>
          <a:xfrm>
            <a:off x="242805" y="1118435"/>
            <a:ext cx="9144000" cy="5318973"/>
          </a:xfrm>
        </p:spPr>
        <p:txBody>
          <a:bodyPr>
            <a:normAutofit/>
          </a:bodyPr>
          <a:p>
            <a:r>
              <a:rPr altLang="en-GB" b="0" dirty="0" sz="2800" lang="en-US"/>
              <a:t>W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l</a:t>
            </a:r>
            <a:r>
              <a:rPr altLang="en-GB" b="0" dirty="0" sz="2800" lang="en-US"/>
              <a:t>l</a:t>
            </a:r>
            <a:r>
              <a:rPr altLang="en-GB" b="0" dirty="0" sz="2800" lang="en-US"/>
              <a:t>ingly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o</a:t>
            </a:r>
            <a:r>
              <a:rPr altLang="en-GB" b="0" dirty="0" sz="2800" lang="en-US"/>
              <a:t>b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y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g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r</a:t>
            </a:r>
            <a:r>
              <a:rPr altLang="en-GB" b="0" dirty="0" sz="2800" lang="en-US"/>
              <a:t>u</a:t>
            </a:r>
            <a:r>
              <a:rPr altLang="en-GB" b="0" dirty="0" sz="2800" lang="en-US"/>
              <a:t>l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s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a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d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r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g</a:t>
            </a:r>
            <a:r>
              <a:rPr altLang="en-GB" b="0" dirty="0" sz="2800" lang="en-US"/>
              <a:t>ulations</a:t>
            </a:r>
            <a:r>
              <a:rPr altLang="en-GB" b="0" dirty="0" sz="2800" lang="en-US"/>
              <a:t> </a:t>
            </a:r>
            <a:endParaRPr b="0" dirty="0" sz="2800" lang="en-GB"/>
          </a:p>
          <a:p>
            <a:r>
              <a:rPr altLang="en-GB" b="0" dirty="0" sz="2800" lang="en-US"/>
              <a:t>S</a:t>
            </a:r>
            <a:r>
              <a:rPr altLang="en-GB" b="0" dirty="0" sz="2800" lang="en-US"/>
              <a:t>u</a:t>
            </a:r>
            <a:r>
              <a:rPr altLang="en-GB" b="0" dirty="0" sz="2800" lang="en-US"/>
              <a:t>b</a:t>
            </a:r>
            <a:r>
              <a:rPr altLang="en-GB" b="0" dirty="0" sz="2800" lang="en-US"/>
              <a:t>m</a:t>
            </a:r>
            <a:r>
              <a:rPr altLang="en-GB" b="0" dirty="0" sz="2800" lang="en-US"/>
              <a:t>it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g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t</a:t>
            </a:r>
            <a:r>
              <a:rPr altLang="en-GB" b="0" dirty="0" sz="2800" lang="en-US"/>
              <a:t>o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a</a:t>
            </a:r>
            <a:r>
              <a:rPr altLang="en-GB" b="0" dirty="0" sz="2800" lang="en-US"/>
              <a:t>u</a:t>
            </a:r>
            <a:r>
              <a:rPr altLang="en-GB" b="0" dirty="0" sz="2800" lang="en-US"/>
              <a:t>t</a:t>
            </a:r>
            <a:r>
              <a:rPr altLang="en-GB" b="0" dirty="0" sz="2800" lang="en-US"/>
              <a:t>hority</a:t>
            </a:r>
            <a:r>
              <a:rPr altLang="en-GB" b="0" dirty="0" sz="2800" lang="en-US"/>
              <a:t> </a:t>
            </a:r>
            <a:endParaRPr b="0" dirty="0" sz="2800" lang="en-GB"/>
          </a:p>
          <a:p>
            <a:r>
              <a:rPr altLang="en-GB" b="0" dirty="0" sz="2800" lang="en-US"/>
              <a:t>Pay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g</a:t>
            </a:r>
            <a:r>
              <a:rPr altLang="en-GB" b="0" dirty="0" sz="2800" lang="en-US"/>
              <a:t> attention to what </a:t>
            </a:r>
            <a:r>
              <a:rPr altLang="en-GB" b="0" dirty="0" sz="2800" lang="en-US"/>
              <a:t>t</a:t>
            </a:r>
            <a:r>
              <a:rPr altLang="en-GB" b="0" dirty="0" sz="2800" lang="en-US"/>
              <a:t>h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r</a:t>
            </a:r>
            <a:r>
              <a:rPr altLang="en-GB" b="0" dirty="0" sz="2800" lang="en-US"/>
              <a:t>u</a:t>
            </a:r>
            <a:r>
              <a:rPr altLang="en-GB" b="0" dirty="0" sz="2800" lang="en-US"/>
              <a:t>l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x</a:t>
            </a:r>
            <a:r>
              <a:rPr altLang="en-GB" b="0" dirty="0" sz="2800" lang="en-US"/>
              <a:t>p</a:t>
            </a:r>
            <a:r>
              <a:rPr altLang="en-GB" b="0" dirty="0" sz="2800" lang="en-US"/>
              <a:t>e</a:t>
            </a:r>
            <a:r>
              <a:rPr altLang="en-GB" b="0" dirty="0" sz="2800" lang="en-US"/>
              <a:t>r</a:t>
            </a:r>
            <a:r>
              <a:rPr altLang="en-GB" b="0" dirty="0" sz="2800" lang="en-US"/>
              <a:t>t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o</a:t>
            </a:r>
            <a:r>
              <a:rPr altLang="en-GB" b="0" dirty="0" sz="2800" lang="en-US"/>
              <a:t>f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y</a:t>
            </a:r>
            <a:r>
              <a:rPr altLang="en-GB" b="0" dirty="0" sz="2800" lang="en-US"/>
              <a:t>ou</a:t>
            </a:r>
            <a:r>
              <a:rPr altLang="en-GB" b="0" dirty="0" sz="2800" lang="en-US"/>
              <a:t> </a:t>
            </a:r>
            <a:endParaRPr b="0" dirty="0" sz="2800" lang="en-GB"/>
          </a:p>
          <a:p>
            <a:r>
              <a:rPr altLang="en-GB" b="0" dirty="0" sz="2800" lang="en-US"/>
              <a:t>Know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g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how to obey authority</a:t>
            </a:r>
            <a:endParaRPr b="0" dirty="0" sz="2800" lang="en-GB"/>
          </a:p>
          <a:p>
            <a:r>
              <a:rPr altLang="en-GB" b="0" dirty="0" sz="2800" lang="en-US"/>
              <a:t>Understand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ng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what is expected from you</a:t>
            </a:r>
            <a:endParaRPr b="0" dirty="0" sz="2800" lang="en-GB"/>
          </a:p>
          <a:p>
            <a:r>
              <a:rPr altLang="en-GB" b="0" dirty="0" sz="2800" lang="en-US"/>
              <a:t>Mak</a:t>
            </a:r>
            <a:r>
              <a:rPr altLang="en-GB" b="0" dirty="0" sz="2800" lang="en-US"/>
              <a:t>ing</a:t>
            </a:r>
            <a:r>
              <a:rPr altLang="en-GB" b="0" dirty="0" sz="2800" lang="en-US"/>
              <a:t> sure you complete tasks on time</a:t>
            </a:r>
            <a:endParaRPr b="0" dirty="0" sz="2800" lang="en-GB"/>
          </a:p>
          <a:p>
            <a:r>
              <a:rPr altLang="en-GB" b="0" dirty="0" sz="2800" lang="en-US"/>
              <a:t>Avoid backtalk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 </a:t>
            </a:r>
            <a:endParaRPr b="0" dirty="0" sz="2800" lang="en-GB"/>
          </a:p>
          <a:p>
            <a:r>
              <a:rPr altLang="en-GB" b="0" dirty="0" sz="2800" lang="en-US"/>
              <a:t>Act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g</a:t>
            </a:r>
            <a:r>
              <a:rPr altLang="en-GB" b="0" dirty="0" sz="2800" lang="en-US"/>
              <a:t> respect</a:t>
            </a:r>
            <a:r>
              <a:rPr altLang="en-GB" b="0" dirty="0" sz="2800" lang="en-US"/>
              <a:t>f</a:t>
            </a:r>
            <a:r>
              <a:rPr altLang="en-GB" b="0" dirty="0" sz="2800" lang="en-US"/>
              <a:t>u</a:t>
            </a:r>
            <a:r>
              <a:rPr altLang="en-GB" b="0" dirty="0" sz="2800" lang="en-US"/>
              <a:t>l</a:t>
            </a:r>
            <a:r>
              <a:rPr altLang="en-GB" b="0" dirty="0" sz="2800" lang="en-US"/>
              <a:t>l</a:t>
            </a:r>
            <a:r>
              <a:rPr altLang="en-GB" b="0" dirty="0" sz="2800" lang="en-US"/>
              <a:t>y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i</a:t>
            </a:r>
            <a:r>
              <a:rPr altLang="en-GB" b="0" dirty="0" sz="2800" lang="en-US"/>
              <a:t>n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Obedience</a:t>
            </a:r>
            <a:r>
              <a:rPr altLang="en-GB" b="0" dirty="0" sz="2800" lang="en-US"/>
              <a:t> </a:t>
            </a:r>
            <a:endParaRPr b="0" dirty="0" sz="2800" lang="en-GB"/>
          </a:p>
          <a:p>
            <a:r>
              <a:rPr altLang="en-GB" b="0" dirty="0" sz="2800" lang="en-US"/>
              <a:t>Never use blind obedience.</a:t>
            </a:r>
            <a:r>
              <a:rPr altLang="en-GB" b="0" dirty="0" sz="2800" lang="en-US"/>
              <a:t> </a:t>
            </a:r>
            <a:r>
              <a:rPr altLang="en-GB" b="0" dirty="0" sz="2800" lang="en-US"/>
              <a:t> </a:t>
            </a:r>
            <a:endParaRPr b="0" dirty="0" sz="2800" lang="en-GB"/>
          </a:p>
          <a:p>
            <a:pPr indent="0" marL="0">
              <a:buNone/>
            </a:pPr>
            <a:endParaRPr b="0" dirty="0" sz="2800" lang="en-GB"/>
          </a:p>
        </p:txBody>
      </p:sp>
    </p:spTree>
  </p:cSld>
  <p:clrMapOvr>
    <a:masterClrMapping/>
  </p:clrMapOvr>
  <p:transition spd="slow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b="1" lang="en-US"/>
              <a:t>H</a:t>
            </a:r>
            <a:r>
              <a:rPr altLang="en-GB" b="1" lang="en-US"/>
              <a:t>e</a:t>
            </a:r>
            <a:r>
              <a:rPr altLang="en-GB" b="1" lang="en-US"/>
              <a:t>a</a:t>
            </a:r>
            <a:r>
              <a:rPr altLang="en-GB" b="1" lang="en-US"/>
              <a:t>ring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's</a:t>
            </a:r>
            <a:r>
              <a:rPr altLang="en-GB" b="1" lang="en-US"/>
              <a:t> </a:t>
            </a:r>
            <a:r>
              <a:rPr altLang="en-GB" b="1" lang="en-US"/>
              <a:t>Word means</a:t>
            </a:r>
            <a:r>
              <a:rPr altLang="en-GB" b="1" lang="en-US"/>
              <a:t> </a:t>
            </a:r>
            <a:r>
              <a:rPr altLang="en-GB" b="1" lang="en-US"/>
              <a:t>:</a:t>
            </a:r>
            <a:r>
              <a:rPr altLang="en-GB" b="1" lang="en-US"/>
              <a:t>k</a:t>
            </a:r>
            <a:r>
              <a:rPr altLang="en-GB" b="1" lang="en-US"/>
              <a:t>n</a:t>
            </a:r>
            <a:r>
              <a:rPr altLang="en-GB" b="1" lang="en-US"/>
              <a:t>owing</a:t>
            </a:r>
            <a:r>
              <a:rPr altLang="en-GB" b="1" lang="en-US"/>
              <a:t> </a:t>
            </a:r>
            <a:r>
              <a:rPr altLang="en-GB" b="1" lang="en-US"/>
              <a:t>a</a:t>
            </a:r>
            <a:r>
              <a:rPr altLang="en-GB" b="1" lang="en-US"/>
              <a:t>n</a:t>
            </a:r>
            <a:r>
              <a:rPr altLang="en-GB" b="1" lang="en-US"/>
              <a:t>d</a:t>
            </a:r>
            <a:r>
              <a:rPr altLang="en-GB" b="1" lang="en-US"/>
              <a:t> </a:t>
            </a:r>
            <a:r>
              <a:rPr altLang="en-GB" b="1" lang="en-US"/>
              <a:t>r</a:t>
            </a:r>
            <a:r>
              <a:rPr altLang="en-GB" b="1" lang="en-US"/>
              <a:t>e</a:t>
            </a:r>
            <a:r>
              <a:rPr altLang="en-GB" b="1" lang="en-US"/>
              <a:t>c</a:t>
            </a:r>
            <a:r>
              <a:rPr altLang="en-GB" b="1" lang="en-US"/>
              <a:t>o</a:t>
            </a:r>
            <a:r>
              <a:rPr altLang="en-GB" b="1" lang="en-US"/>
              <a:t>gnising</a:t>
            </a:r>
            <a:r>
              <a:rPr altLang="en-GB" b="1" lang="en-US"/>
              <a:t> </a:t>
            </a:r>
            <a:r>
              <a:rPr altLang="en-GB" b="1" lang="en-US"/>
              <a:t>H</a:t>
            </a:r>
            <a:r>
              <a:rPr altLang="en-GB" b="1" lang="en-US"/>
              <a:t>i</a:t>
            </a:r>
            <a:r>
              <a:rPr altLang="en-GB" b="1" lang="en-US"/>
              <a:t>s</a:t>
            </a:r>
            <a:r>
              <a:rPr altLang="en-GB" b="1" lang="en-US"/>
              <a:t> </a:t>
            </a:r>
            <a:r>
              <a:rPr altLang="en-GB" b="1" lang="en-US"/>
              <a:t>v</a:t>
            </a:r>
            <a:r>
              <a:rPr altLang="en-GB" b="1" lang="en-US"/>
              <a:t>oice</a:t>
            </a:r>
            <a:r>
              <a:rPr altLang="en-GB" b="1" lang="en-US"/>
              <a:t> </a:t>
            </a:r>
            <a:endParaRPr b="1" lang="en-GB"/>
          </a:p>
        </p:txBody>
      </p:sp>
      <p:sp>
        <p:nvSpPr>
          <p:cNvPr id="1048602" name=""/>
          <p:cNvSpPr>
            <a:spLocks noGrp="1"/>
          </p:cNvSpPr>
          <p:nvPr>
            <p:ph idx="1"/>
          </p:nvPr>
        </p:nvSpPr>
        <p:spPr/>
        <p:txBody>
          <a:bodyPr>
            <a:normAutofit fontScale="67857" lnSpcReduction="20000"/>
          </a:bodyPr>
          <a:p>
            <a:pPr indent="0" marL="0">
              <a:buNone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J</a:t>
            </a:r>
            <a:r>
              <a:rPr altLang="en-GB" b="1" i="0" lang="en-US"/>
              <a:t>o</a:t>
            </a:r>
            <a:r>
              <a:rPr altLang="en-GB" b="1" i="0" lang="en-US"/>
              <a:t>h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0</a:t>
            </a:r>
            <a:r>
              <a:rPr altLang="en-GB" b="1" i="0" lang="en-US"/>
              <a:t>:</a:t>
            </a:r>
            <a:r>
              <a:rPr altLang="en-GB" b="1" i="0" lang="en-US"/>
              <a:t> </a:t>
            </a:r>
            <a:r>
              <a:rPr altLang="en-GB" b="1" i="0" lang="en-US"/>
              <a:t>3</a:t>
            </a:r>
            <a:endParaRPr b="1" i="0" lang="en-GB"/>
          </a:p>
          <a:p>
            <a:pPr indent="0" marL="0">
              <a:buNone/>
            </a:pPr>
            <a:r>
              <a:rPr altLang="en-GB" i="0" lang="en-US"/>
              <a:t>My sheep hear My voice, I know them, and they follow Me</a:t>
            </a:r>
            <a:r>
              <a:rPr altLang="en-GB" i="0" lang="en-US"/>
              <a:t> </a:t>
            </a:r>
            <a:r>
              <a:rPr i="0" lang="en-GB"/>
              <a:t>because they recognize his voice</a:t>
            </a:r>
            <a:endParaRPr i="0" lang="en-GB"/>
          </a:p>
          <a:p>
            <a:pPr indent="0" marL="0">
              <a:buNone/>
            </a:pPr>
            <a:r>
              <a:rPr altLang="en-GB" b="1" i="0" lang="en-US"/>
              <a:t>G</a:t>
            </a:r>
            <a:r>
              <a:rPr altLang="en-GB" b="1" i="0" lang="en-US"/>
              <a:t>o</a:t>
            </a:r>
            <a:r>
              <a:rPr altLang="en-GB" b="1" i="0" lang="en-US"/>
              <a:t>d</a:t>
            </a:r>
            <a:r>
              <a:rPr altLang="en-GB" b="1" i="0" lang="en-US"/>
              <a:t>'s</a:t>
            </a:r>
            <a:r>
              <a:rPr altLang="en-GB" b="1" i="0" lang="en-US"/>
              <a:t> </a:t>
            </a:r>
            <a:r>
              <a:rPr altLang="en-GB" b="1" i="0" lang="en-US"/>
              <a:t>w</a:t>
            </a:r>
            <a:r>
              <a:rPr altLang="en-GB" b="1" i="0" lang="en-US"/>
              <a:t>o</a:t>
            </a:r>
            <a:r>
              <a:rPr altLang="en-GB" b="1" i="0" lang="en-US"/>
              <a:t>r</a:t>
            </a:r>
            <a:r>
              <a:rPr altLang="en-GB" b="1" i="0" lang="en-US"/>
              <a:t>d</a:t>
            </a:r>
            <a:r>
              <a:rPr altLang="en-GB" b="1" i="0" lang="en-US"/>
              <a:t> </a:t>
            </a:r>
            <a:r>
              <a:rPr altLang="en-GB" b="1" i="0" lang="en-US"/>
              <a:t>s</a:t>
            </a:r>
            <a:r>
              <a:rPr altLang="en-GB" b="1" i="0" lang="en-US"/>
              <a:t>i</a:t>
            </a:r>
            <a:r>
              <a:rPr altLang="en-GB" b="1" i="0" lang="en-US"/>
              <a:t>g</a:t>
            </a:r>
            <a:r>
              <a:rPr altLang="en-GB" b="1" i="0" lang="en-US"/>
              <a:t>n</a:t>
            </a:r>
            <a:r>
              <a:rPr altLang="en-GB" b="1" i="0" lang="en-US"/>
              <a:t>i</a:t>
            </a:r>
            <a:r>
              <a:rPr altLang="en-GB" b="1" i="0" lang="en-US"/>
              <a:t>f</a:t>
            </a:r>
            <a:r>
              <a:rPr altLang="en-GB" b="1" i="0" lang="en-US"/>
              <a:t>ies</a:t>
            </a:r>
            <a:r>
              <a:rPr altLang="en-GB" b="1" i="0" lang="en-US"/>
              <a:t> </a:t>
            </a:r>
            <a:r>
              <a:rPr altLang="en-GB" b="1" i="0" lang="en-US"/>
              <a:t>H</a:t>
            </a:r>
            <a:r>
              <a:rPr altLang="en-GB" b="1" i="0" lang="en-US"/>
              <a:t>i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voice</a:t>
            </a:r>
            <a:r>
              <a:rPr altLang="en-GB" b="1" i="0" lang="en-US"/>
              <a:t>:</a:t>
            </a:r>
            <a:endParaRPr b="1" i="0" lang="en-GB"/>
          </a:p>
          <a:p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Christians</a:t>
            </a:r>
            <a:r>
              <a:rPr altLang="en-GB" i="0" lang="en-US"/>
              <a:t> </a:t>
            </a:r>
            <a:r>
              <a:rPr altLang="en-GB" i="0" lang="en-US"/>
              <a:t>w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n</a:t>
            </a:r>
            <a:r>
              <a:rPr altLang="en-GB" i="0" lang="en-US"/>
              <a:t>e</a:t>
            </a:r>
            <a:r>
              <a:rPr altLang="en-GB" i="0" lang="en-US"/>
              <a:t>e</a:t>
            </a:r>
            <a:r>
              <a:rPr altLang="en-GB" i="0" lang="en-US"/>
              <a:t>d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o</a:t>
            </a:r>
            <a:r>
              <a:rPr altLang="en-GB" i="0" lang="en-US"/>
              <a:t> </a:t>
            </a:r>
            <a:r>
              <a:rPr altLang="en-GB" i="0" lang="en-US"/>
              <a:t>r</a:t>
            </a:r>
            <a:r>
              <a:rPr altLang="en-GB" i="0" lang="en-US"/>
              <a:t>e</a:t>
            </a:r>
            <a:r>
              <a:rPr altLang="en-GB" i="0" lang="en-US"/>
              <a:t>a</a:t>
            </a:r>
            <a:r>
              <a:rPr altLang="en-GB" i="0" lang="en-US"/>
              <a:t>d</a:t>
            </a:r>
            <a:r>
              <a:rPr altLang="en-GB" i="0" lang="en-US"/>
              <a:t> </a:t>
            </a:r>
            <a:r>
              <a:rPr altLang="en-GB" i="0" lang="en-US"/>
              <a:t>the</a:t>
            </a:r>
            <a:r>
              <a:rPr altLang="en-GB" i="0" lang="en-US"/>
              <a:t> </a:t>
            </a:r>
            <a:r>
              <a:rPr altLang="en-GB" i="0" lang="en-US"/>
              <a:t>s</a:t>
            </a:r>
            <a:r>
              <a:rPr altLang="en-GB" i="0" lang="en-US"/>
              <a:t>c</a:t>
            </a:r>
            <a:r>
              <a:rPr altLang="en-GB" i="0" lang="en-US"/>
              <a:t>r</a:t>
            </a:r>
            <a:r>
              <a:rPr altLang="en-GB" i="0" lang="en-US"/>
              <a:t>i</a:t>
            </a:r>
            <a:r>
              <a:rPr altLang="en-GB" i="0" lang="en-US"/>
              <a:t>ptures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o</a:t>
            </a:r>
            <a:r>
              <a:rPr altLang="en-GB" i="0" lang="en-US"/>
              <a:t> </a:t>
            </a:r>
            <a:r>
              <a:rPr altLang="en-GB" i="0" lang="en-US"/>
              <a:t>k</a:t>
            </a:r>
            <a:r>
              <a:rPr altLang="en-GB" i="0" lang="en-US"/>
              <a:t>n</a:t>
            </a:r>
            <a:r>
              <a:rPr altLang="en-GB" i="0" lang="en-US"/>
              <a:t>o</a:t>
            </a:r>
            <a:r>
              <a:rPr altLang="en-GB" i="0" lang="en-US"/>
              <a:t>w</a:t>
            </a:r>
            <a:r>
              <a:rPr altLang="en-GB" i="0" lang="en-US"/>
              <a:t> 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i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v</a:t>
            </a:r>
            <a:r>
              <a:rPr altLang="en-GB" i="0" lang="en-US"/>
              <a:t>oice</a:t>
            </a:r>
            <a:r>
              <a:rPr altLang="en-GB" i="0" lang="en-US"/>
              <a:t> </a:t>
            </a:r>
            <a:endParaRPr i="0" lang="en-GB"/>
          </a:p>
          <a:p>
            <a:r>
              <a:rPr altLang="en-GB" i="0" lang="en-US"/>
              <a:t>R</a:t>
            </a:r>
            <a:r>
              <a:rPr altLang="en-GB" i="0" lang="en-US"/>
              <a:t>e</a:t>
            </a:r>
            <a:r>
              <a:rPr altLang="en-GB" i="0" lang="en-US"/>
              <a:t>c</a:t>
            </a:r>
            <a:r>
              <a:rPr altLang="en-GB" i="0" lang="en-US"/>
              <a:t>ognise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i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voice </a:t>
            </a:r>
            <a:r>
              <a:rPr altLang="en-GB" i="0" lang="en-US"/>
              <a:t>t</a:t>
            </a:r>
            <a:r>
              <a:rPr altLang="en-GB" i="0" lang="en-US"/>
              <a:t>o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h</a:t>
            </a:r>
            <a:r>
              <a:rPr altLang="en-GB" i="0" lang="en-US"/>
              <a:t>a</a:t>
            </a:r>
            <a:r>
              <a:rPr altLang="en-GB" i="0" lang="en-US"/>
              <a:t>t</a:t>
            </a:r>
            <a:r>
              <a:rPr altLang="en-GB" i="0" lang="en-US"/>
              <a:t> </a:t>
            </a:r>
            <a:r>
              <a:rPr altLang="en-GB" i="0" lang="en-US"/>
              <a:t>o</a:t>
            </a:r>
            <a:r>
              <a:rPr altLang="en-GB" i="0" lang="en-US"/>
              <a:t>f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 </a:t>
            </a:r>
            <a:r>
              <a:rPr altLang="en-GB" i="0" lang="en-US"/>
              <a:t>s</a:t>
            </a:r>
            <a:r>
              <a:rPr altLang="en-GB" i="0" lang="en-US"/>
              <a:t>t</a:t>
            </a:r>
            <a:r>
              <a:rPr altLang="en-GB" i="0" lang="en-US"/>
              <a:t>r</a:t>
            </a:r>
            <a:r>
              <a:rPr altLang="en-GB" i="0" lang="en-US"/>
              <a:t>anger</a:t>
            </a:r>
            <a:r>
              <a:rPr altLang="en-GB" i="0" lang="en-US"/>
              <a:t> </a:t>
            </a:r>
            <a:r>
              <a:rPr altLang="en-GB" i="0" lang="en-US"/>
              <a:t>e</a:t>
            </a:r>
            <a:r>
              <a:rPr altLang="en-GB" i="0" lang="en-US"/>
              <a:t>v</a:t>
            </a:r>
            <a:r>
              <a:rPr altLang="en-GB" i="0" lang="en-US"/>
              <a:t>e</a:t>
            </a:r>
            <a:r>
              <a:rPr altLang="en-GB" i="0" lang="en-US"/>
              <a:t>n</a:t>
            </a:r>
            <a:r>
              <a:rPr altLang="en-GB" i="0" lang="en-US"/>
              <a:t> </a:t>
            </a:r>
            <a:r>
              <a:rPr altLang="en-GB" i="0" lang="en-US"/>
              <a:t>i</a:t>
            </a:r>
            <a:r>
              <a:rPr altLang="en-GB" i="0" lang="en-US"/>
              <a:t>f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c</a:t>
            </a:r>
            <a:r>
              <a:rPr altLang="en-GB" i="0" lang="en-US"/>
              <a:t>a</a:t>
            </a:r>
            <a:r>
              <a:rPr altLang="en-GB" i="0" lang="en-US"/>
              <a:t>l</a:t>
            </a:r>
            <a:r>
              <a:rPr altLang="en-GB" i="0" lang="en-US"/>
              <a:t>l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u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f</a:t>
            </a:r>
            <a:r>
              <a:rPr altLang="en-GB" i="0" lang="en-US"/>
              <a:t>r</a:t>
            </a:r>
            <a:r>
              <a:rPr altLang="en-GB" i="0" lang="en-US"/>
              <a:t>o</a:t>
            </a:r>
            <a:r>
              <a:rPr altLang="en-GB" i="0" lang="en-US"/>
              <a:t>m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f</a:t>
            </a:r>
            <a:r>
              <a:rPr altLang="en-GB" i="0" lang="en-US"/>
              <a:t>a</a:t>
            </a:r>
            <a:r>
              <a:rPr altLang="en-GB" i="0" lang="en-US"/>
              <a:t>r</a:t>
            </a:r>
            <a:r>
              <a:rPr altLang="en-GB" i="0" lang="en-US"/>
              <a:t> </a:t>
            </a:r>
            <a:endParaRPr i="0" lang="en-GB"/>
          </a:p>
          <a:p>
            <a:r>
              <a:rPr altLang="en-GB" i="0" lang="en-US"/>
              <a:t>B</a:t>
            </a:r>
            <a:r>
              <a:rPr altLang="en-GB" i="0" lang="en-US"/>
              <a:t>eing</a:t>
            </a:r>
            <a:r>
              <a:rPr altLang="en-GB" i="0" lang="en-US"/>
              <a:t> </a:t>
            </a:r>
            <a:r>
              <a:rPr altLang="en-GB" i="0" lang="en-US"/>
              <a:t> </a:t>
            </a:r>
            <a:r>
              <a:rPr altLang="en-GB" i="0" lang="en-US"/>
              <a:t>a</a:t>
            </a:r>
            <a:r>
              <a:rPr altLang="en-GB" i="0" lang="en-US"/>
              <a:t>b</a:t>
            </a:r>
            <a:r>
              <a:rPr altLang="en-GB" i="0" lang="en-US"/>
              <a:t>l</a:t>
            </a:r>
            <a:r>
              <a:rPr altLang="en-GB" i="0" lang="en-US"/>
              <a:t>e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o</a:t>
            </a:r>
            <a:r>
              <a:rPr altLang="en-GB" i="0" lang="en-US"/>
              <a:t> </a:t>
            </a:r>
            <a:r>
              <a:rPr altLang="en-GB" i="0" lang="en-US"/>
              <a:t>r</a:t>
            </a:r>
            <a:r>
              <a:rPr altLang="en-GB" i="0" lang="en-US"/>
              <a:t>e</a:t>
            </a:r>
            <a:r>
              <a:rPr altLang="en-GB" i="0" lang="en-US"/>
              <a:t>s</a:t>
            </a:r>
            <a:r>
              <a:rPr altLang="en-GB" i="0" lang="en-US"/>
              <a:t>p</a:t>
            </a:r>
            <a:r>
              <a:rPr altLang="en-GB" i="0" lang="en-US"/>
              <a:t>o</a:t>
            </a:r>
            <a:r>
              <a:rPr altLang="en-GB" i="0" lang="en-US"/>
              <a:t>n</a:t>
            </a:r>
            <a:r>
              <a:rPr altLang="en-GB" i="0" lang="en-US"/>
              <a:t>d</a:t>
            </a:r>
            <a:r>
              <a:rPr altLang="en-GB" i="0" lang="en-US"/>
              <a:t> </a:t>
            </a:r>
            <a:r>
              <a:rPr altLang="en-GB" i="0" lang="en-US"/>
              <a:t>p</a:t>
            </a:r>
            <a:r>
              <a:rPr altLang="en-GB" i="0" lang="en-US"/>
              <a:t>r</a:t>
            </a:r>
            <a:r>
              <a:rPr altLang="en-GB" i="0" lang="en-US"/>
              <a:t>o</a:t>
            </a:r>
            <a:r>
              <a:rPr altLang="en-GB" i="0" lang="en-US"/>
              <a:t>m</a:t>
            </a:r>
            <a:r>
              <a:rPr altLang="en-GB" i="0" lang="en-US"/>
              <a:t>p</a:t>
            </a:r>
            <a:r>
              <a:rPr altLang="en-GB" i="0" lang="en-US"/>
              <a:t>t</a:t>
            </a:r>
            <a:r>
              <a:rPr altLang="en-GB" i="0" lang="en-US"/>
              <a:t>l</a:t>
            </a:r>
            <a:r>
              <a:rPr altLang="en-GB" i="0" lang="en-US"/>
              <a:t>y</a:t>
            </a:r>
            <a:r>
              <a:rPr altLang="en-GB" i="0" lang="en-US"/>
              <a:t> </a:t>
            </a:r>
            <a:r>
              <a:rPr altLang="en-GB" i="0" lang="en-US"/>
              <a:t>t</a:t>
            </a:r>
            <a:r>
              <a:rPr altLang="en-GB" i="0" lang="en-US"/>
              <a:t>o</a:t>
            </a:r>
            <a:r>
              <a:rPr altLang="en-GB" i="0" lang="en-US"/>
              <a:t> </a:t>
            </a:r>
            <a:r>
              <a:rPr altLang="en-GB" i="0" lang="en-US"/>
              <a:t>h</a:t>
            </a:r>
            <a:r>
              <a:rPr altLang="en-GB" i="0" lang="en-US"/>
              <a:t>i</a:t>
            </a:r>
            <a:r>
              <a:rPr altLang="en-GB" i="0" lang="en-US"/>
              <a:t>s</a:t>
            </a:r>
            <a:r>
              <a:rPr altLang="en-GB" i="0" lang="en-US"/>
              <a:t> </a:t>
            </a:r>
            <a:r>
              <a:rPr altLang="en-GB" i="0" lang="en-US"/>
              <a:t>c</a:t>
            </a:r>
            <a:r>
              <a:rPr altLang="en-GB" i="0" lang="en-US"/>
              <a:t>a</a:t>
            </a:r>
            <a:r>
              <a:rPr altLang="en-GB" i="0" lang="en-US"/>
              <a:t>l</a:t>
            </a:r>
            <a:r>
              <a:rPr altLang="en-GB" i="0" lang="en-US"/>
              <a:t>l</a:t>
            </a:r>
            <a:r>
              <a:rPr altLang="en-GB" i="0" lang="en-US"/>
              <a:t> </a:t>
            </a:r>
            <a:r>
              <a:rPr altLang="en-GB" i="0" lang="en-US"/>
              <a:t>w</a:t>
            </a:r>
            <a:r>
              <a:rPr altLang="en-GB" i="0" lang="en-US"/>
              <a:t>h</a:t>
            </a:r>
            <a:r>
              <a:rPr altLang="en-GB" i="0" lang="en-US"/>
              <a:t>e</a:t>
            </a:r>
            <a:r>
              <a:rPr altLang="en-GB" i="0" lang="en-US"/>
              <a:t>n</a:t>
            </a:r>
            <a:r>
              <a:rPr altLang="en-GB" i="0" lang="en-US"/>
              <a:t> </a:t>
            </a:r>
            <a:r>
              <a:rPr altLang="en-GB" i="0" lang="en-US"/>
              <a:t>danger is</a:t>
            </a:r>
            <a:r>
              <a:rPr altLang="en-GB" i="0" lang="en-US"/>
              <a:t> </a:t>
            </a:r>
            <a:r>
              <a:rPr altLang="en-GB" i="0" lang="en-US"/>
              <a:t>n</a:t>
            </a:r>
            <a:r>
              <a:rPr altLang="en-GB" i="0" lang="en-US"/>
              <a:t>e</a:t>
            </a:r>
            <a:r>
              <a:rPr altLang="en-GB" i="0" lang="en-US"/>
              <a:t>a</a:t>
            </a:r>
            <a:r>
              <a:rPr altLang="en-GB" i="0" lang="en-US"/>
              <a:t>r</a:t>
            </a:r>
            <a:endParaRPr i="0" lang="en-GB"/>
          </a:p>
          <a:p>
            <a:pPr indent="0" marL="0">
              <a:buNone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J</a:t>
            </a:r>
            <a:r>
              <a:rPr altLang="en-GB" b="1" i="0" lang="en-US"/>
              <a:t>ames 1:22-23</a:t>
            </a:r>
            <a:endParaRPr i="0" lang="en-GB"/>
          </a:p>
          <a:p>
            <a:pPr indent="0" marL="0">
              <a:buNone/>
            </a:pPr>
            <a:r>
              <a:rPr altLang="en-GB" i="0" lang="en-US"/>
              <a:t>Do not deceive yourselves by just listening to his word; instead, put it into practice.</a:t>
            </a:r>
            <a:endParaRPr i="0" lang="en-GB"/>
          </a:p>
          <a:p>
            <a:pPr indent="0" marL="0">
              <a:buNone/>
            </a:pPr>
            <a:r>
              <a:rPr altLang="en-GB" i="0" lang="en-US"/>
              <a:t>Whoever listens to the word but does not put it into practice is like a man who looks in a mirror and sees himself as he is.</a:t>
            </a:r>
            <a:r>
              <a:rPr altLang="en-GB" i="0" lang="en-US"/>
              <a:t> </a:t>
            </a:r>
            <a:endParaRPr i="0"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>
          <a:xfrm>
            <a:off x="628650" y="273510"/>
            <a:ext cx="7886700" cy="1325563"/>
          </a:xfrm>
        </p:spPr>
        <p:txBody>
          <a:bodyPr/>
          <a:p>
            <a:r>
              <a:rPr altLang="en-GB" b="1" lang="en-US"/>
              <a:t>Believing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-</a:t>
            </a:r>
            <a:r>
              <a:rPr altLang="en-GB" b="1" lang="en-US"/>
              <a:t>1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>
          <a:xfrm>
            <a:off x="628650" y="1525908"/>
            <a:ext cx="7886700" cy="4351338"/>
          </a:xfrm>
        </p:spPr>
        <p:txBody>
          <a:bodyPr>
            <a:noAutofit/>
          </a:bodyPr>
          <a:p>
            <a:pPr indent="0" marL="0">
              <a:buNone/>
            </a:pPr>
            <a:r>
              <a:rPr altLang="en-GB" b="1" sz="1900" i="0" lang="en-US"/>
              <a:t>J</a:t>
            </a:r>
            <a:r>
              <a:rPr altLang="en-GB" b="1" sz="1900" i="0" lang="en-US"/>
              <a:t>o</a:t>
            </a:r>
            <a:r>
              <a:rPr altLang="en-GB" b="1" sz="1900" i="0" lang="en-US"/>
              <a:t>h</a:t>
            </a:r>
            <a:r>
              <a:rPr altLang="en-GB" b="1" sz="1900" i="0" lang="en-US"/>
              <a:t>n</a:t>
            </a:r>
            <a:r>
              <a:rPr altLang="en-GB" b="1" sz="1900" i="0" lang="en-US"/>
              <a:t> </a:t>
            </a:r>
            <a:r>
              <a:rPr altLang="en-GB" b="1" sz="1900" i="0" lang="en-US"/>
              <a:t>3</a:t>
            </a:r>
            <a:r>
              <a:rPr altLang="en-GB" b="1" sz="1900" i="0" lang="en-US"/>
              <a:t>:</a:t>
            </a:r>
            <a:r>
              <a:rPr altLang="en-GB" b="1" sz="1900" i="0" lang="en-US"/>
              <a:t>1</a:t>
            </a:r>
            <a:r>
              <a:rPr altLang="en-GB" b="1" sz="1900" i="0" lang="en-US"/>
              <a:t>6</a:t>
            </a:r>
            <a:r>
              <a:rPr altLang="en-GB" b="1" sz="1900" i="0" lang="en-US"/>
              <a:t>-</a:t>
            </a:r>
            <a:r>
              <a:rPr altLang="en-GB" b="1" sz="1900" i="0" lang="en-US"/>
              <a:t>1</a:t>
            </a:r>
            <a:r>
              <a:rPr altLang="en-GB" b="1" sz="1900" i="0" lang="en-US"/>
              <a:t>7</a:t>
            </a:r>
            <a:endParaRPr b="1" sz="1900" i="0" lang="en-GB"/>
          </a:p>
          <a:p>
            <a:r>
              <a:rPr b="0" sz="2200" i="0" lang="en-GB"/>
              <a:t>For God </a:t>
            </a:r>
            <a:r>
              <a:rPr altLang="en-GB" b="0" sz="2200" i="0" lang="en-US"/>
              <a:t>s</a:t>
            </a:r>
            <a:r>
              <a:rPr altLang="en-GB" b="0" sz="2200" i="0" lang="en-US"/>
              <a:t>o</a:t>
            </a:r>
            <a:r>
              <a:rPr altLang="en-GB" b="0" sz="2200" i="0" lang="en-US"/>
              <a:t> </a:t>
            </a:r>
            <a:r>
              <a:rPr b="1" sz="2200" i="0" lang="en-GB"/>
              <a:t>loved</a:t>
            </a:r>
            <a:r>
              <a:rPr b="0" sz="2200" i="0" lang="en-GB"/>
              <a:t> the world </a:t>
            </a:r>
            <a:r>
              <a:rPr altLang="en-GB" b="0" sz="2200" i="0" lang="en-US"/>
              <a:t>t</a:t>
            </a:r>
            <a:r>
              <a:rPr altLang="en-GB" b="0" sz="2200" i="0" lang="en-US"/>
              <a:t>h</a:t>
            </a:r>
            <a:r>
              <a:rPr altLang="en-GB" b="0" sz="2200" i="0" lang="en-US"/>
              <a:t>a</a:t>
            </a:r>
            <a:r>
              <a:rPr altLang="en-GB" b="0" sz="2200" i="0" lang="en-US"/>
              <a:t>t</a:t>
            </a:r>
            <a:r>
              <a:rPr b="0" sz="2200" i="0" lang="en-GB"/>
              <a:t> He gave His </a:t>
            </a:r>
            <a:r>
              <a:rPr altLang="en-GB" b="0" sz="2200" i="0" lang="en-US"/>
              <a:t>o</a:t>
            </a:r>
            <a:r>
              <a:rPr b="0" sz="2200" i="0" lang="en-GB"/>
              <a:t>nly </a:t>
            </a:r>
            <a:r>
              <a:rPr altLang="en-GB" b="0" sz="2200" i="0" lang="en-US"/>
              <a:t>b</a:t>
            </a:r>
            <a:r>
              <a:rPr altLang="en-GB" b="0" sz="2200" i="0" lang="en-US"/>
              <a:t>e</a:t>
            </a:r>
            <a:r>
              <a:rPr altLang="en-GB" b="0" sz="2200" i="0" lang="en-US"/>
              <a:t>g</a:t>
            </a:r>
            <a:r>
              <a:rPr altLang="en-GB" b="0" sz="2200" i="0" lang="en-US"/>
              <a:t>o</a:t>
            </a:r>
            <a:r>
              <a:rPr altLang="en-GB" b="0" sz="2200" i="0" lang="en-US"/>
              <a:t>t</a:t>
            </a:r>
            <a:r>
              <a:rPr altLang="en-GB" b="0" sz="2200" i="0" lang="en-US"/>
              <a:t>t</a:t>
            </a:r>
            <a:r>
              <a:rPr altLang="en-GB" b="0" sz="2200" i="0" lang="en-US"/>
              <a:t>en</a:t>
            </a:r>
            <a:r>
              <a:rPr altLang="en-GB" b="0" sz="2200" i="0" lang="en-US"/>
              <a:t> </a:t>
            </a:r>
            <a:r>
              <a:rPr b="0" sz="2200" i="0" lang="en-GB"/>
              <a:t>Son, so that who </a:t>
            </a:r>
            <a:r>
              <a:rPr altLang="en-GB" b="0" sz="2200" i="0" lang="en-US"/>
              <a:t>e</a:t>
            </a:r>
            <a:r>
              <a:rPr altLang="en-GB" b="0" sz="2200" i="0" lang="en-US"/>
              <a:t>v</a:t>
            </a:r>
            <a:r>
              <a:rPr altLang="en-GB" b="0" sz="2200" i="0" lang="en-US"/>
              <a:t>e</a:t>
            </a:r>
            <a:r>
              <a:rPr altLang="en-GB" b="0" sz="2200" i="0" lang="en-US"/>
              <a:t>r</a:t>
            </a:r>
            <a:r>
              <a:rPr altLang="en-GB" b="0" sz="2200" i="0" lang="en-US"/>
              <a:t> </a:t>
            </a:r>
            <a:r>
              <a:rPr b="1" sz="2200" i="0" lang="en-GB"/>
              <a:t>believes</a:t>
            </a:r>
            <a:r>
              <a:rPr b="0" sz="2200" i="0" lang="en-GB"/>
              <a:t> in Him will </a:t>
            </a:r>
            <a:r>
              <a:rPr b="0" sz="2200" i="0" lang="en-GB"/>
              <a:t>not</a:t>
            </a:r>
            <a:r>
              <a:rPr b="0" sz="2200" i="0" lang="en-GB"/>
              <a:t> </a:t>
            </a:r>
            <a:r>
              <a:rPr b="1" sz="2200" i="0" lang="en-GB"/>
              <a:t>pe</a:t>
            </a:r>
            <a:r>
              <a:rPr b="1" sz="2200" i="0" lang="en-GB"/>
              <a:t>rish</a:t>
            </a:r>
            <a:r>
              <a:rPr altLang="en-GB" b="1" sz="2200" i="0" lang="en-US"/>
              <a:t> </a:t>
            </a:r>
            <a:r>
              <a:rPr b="0" sz="2200" i="0" lang="en-GB"/>
              <a:t>but have </a:t>
            </a:r>
            <a:r>
              <a:rPr b="1" sz="2200" i="0" lang="en-GB"/>
              <a:t>eternal life</a:t>
            </a:r>
            <a:r>
              <a:rPr b="1" sz="2200" i="0" lang="en-GB"/>
              <a:t>.</a:t>
            </a:r>
            <a:endParaRPr b="1" sz="2200" i="0" lang="en-GB"/>
          </a:p>
          <a:p>
            <a:pPr indent="0" marL="0">
              <a:buNone/>
            </a:pPr>
            <a:r>
              <a:rPr altLang="en-GB" b="1" sz="2200" i="0" lang="en-US"/>
              <a:t>W</a:t>
            </a:r>
            <a:r>
              <a:rPr altLang="en-GB" b="1" sz="2200" i="0" lang="en-US"/>
              <a:t>h</a:t>
            </a:r>
            <a:r>
              <a:rPr altLang="en-GB" b="1" sz="2200" i="0" lang="en-US"/>
              <a:t>y</a:t>
            </a:r>
            <a:r>
              <a:rPr altLang="en-GB" b="1" sz="2200" i="0" lang="en-US"/>
              <a:t> </a:t>
            </a:r>
            <a:r>
              <a:rPr altLang="en-GB" b="1" sz="2200" i="0" lang="en-US"/>
              <a:t>d</a:t>
            </a:r>
            <a:r>
              <a:rPr altLang="en-GB" b="1" sz="2200" i="0" lang="en-US"/>
              <a:t>o</a:t>
            </a:r>
            <a:r>
              <a:rPr altLang="en-GB" b="1" sz="2200" i="0" lang="en-US"/>
              <a:t> </a:t>
            </a:r>
            <a:r>
              <a:rPr altLang="en-GB" b="1" sz="2200" i="0" lang="en-US"/>
              <a:t>w</a:t>
            </a:r>
            <a:r>
              <a:rPr altLang="en-GB" b="1" sz="2200" i="0" lang="en-US"/>
              <a:t>e</a:t>
            </a:r>
            <a:r>
              <a:rPr altLang="en-GB" b="1" sz="2200" i="0" lang="en-US"/>
              <a:t> </a:t>
            </a:r>
            <a:r>
              <a:rPr altLang="en-GB" b="1" sz="2200" i="0" lang="en-US"/>
              <a:t>n</a:t>
            </a:r>
            <a:r>
              <a:rPr altLang="en-GB" b="1" sz="2200" i="0" lang="en-US"/>
              <a:t>e</a:t>
            </a:r>
            <a:r>
              <a:rPr altLang="en-GB" b="1" sz="2200" i="0" lang="en-US"/>
              <a:t>e</a:t>
            </a:r>
            <a:r>
              <a:rPr altLang="en-GB" b="1" sz="2200" i="0" lang="en-US"/>
              <a:t>d</a:t>
            </a:r>
            <a:r>
              <a:rPr altLang="en-GB" b="1" sz="2200" i="0" lang="en-US"/>
              <a:t> </a:t>
            </a:r>
            <a:r>
              <a:rPr altLang="en-GB" b="1" sz="2200" i="0" lang="en-US"/>
              <a:t>Jesus</a:t>
            </a:r>
            <a:r>
              <a:rPr altLang="en-GB" b="1" sz="2200" i="0" lang="en-US"/>
              <a:t> </a:t>
            </a:r>
            <a:r>
              <a:rPr altLang="en-GB" b="1" sz="2200" i="0" lang="en-US"/>
              <a:t>t</a:t>
            </a:r>
            <a:r>
              <a:rPr altLang="en-GB" b="1" sz="2200" i="0" lang="en-US"/>
              <a:t>o</a:t>
            </a:r>
            <a:r>
              <a:rPr altLang="en-GB" b="1" sz="2200" i="0" lang="en-US"/>
              <a:t> </a:t>
            </a:r>
            <a:r>
              <a:rPr altLang="en-GB" b="1" sz="2200" i="0" lang="en-US"/>
              <a:t>d</a:t>
            </a:r>
            <a:r>
              <a:rPr altLang="en-GB" b="1" sz="2200" i="0" lang="en-US"/>
              <a:t>i</a:t>
            </a:r>
            <a:r>
              <a:rPr altLang="en-GB" b="1" sz="2200" i="0" lang="en-US"/>
              <a:t>e</a:t>
            </a:r>
            <a:r>
              <a:rPr altLang="en-GB" b="1" sz="2200" i="0" lang="en-US"/>
              <a:t> </a:t>
            </a:r>
            <a:r>
              <a:rPr altLang="en-GB" b="1" sz="2200" i="0" lang="en-US"/>
              <a:t>b</a:t>
            </a:r>
            <a:r>
              <a:rPr altLang="en-GB" b="1" sz="2200" i="0" lang="en-US"/>
              <a:t>e</a:t>
            </a:r>
            <a:r>
              <a:rPr altLang="en-GB" b="1" sz="2200" i="0" lang="en-US"/>
              <a:t>fore</a:t>
            </a:r>
            <a:r>
              <a:rPr altLang="en-GB" b="1" sz="2200" i="0" lang="en-US"/>
              <a:t> </a:t>
            </a:r>
            <a:r>
              <a:rPr altLang="en-GB" b="1" sz="2200" i="0" lang="en-US"/>
              <a:t>h</a:t>
            </a:r>
            <a:r>
              <a:rPr altLang="en-GB" b="1" sz="2200" i="0" lang="en-US"/>
              <a:t>a</a:t>
            </a:r>
            <a:r>
              <a:rPr altLang="en-GB" b="1" sz="2200" i="0" lang="en-US"/>
              <a:t>v</a:t>
            </a:r>
            <a:r>
              <a:rPr altLang="en-GB" b="1" sz="2200" i="0" lang="en-US"/>
              <a:t>i</a:t>
            </a:r>
            <a:r>
              <a:rPr altLang="en-GB" b="1" sz="2200" i="0" lang="en-US"/>
              <a:t>n</a:t>
            </a:r>
            <a:r>
              <a:rPr altLang="en-GB" b="1" sz="2200" i="0" lang="en-US"/>
              <a:t>g</a:t>
            </a:r>
            <a:r>
              <a:rPr altLang="en-GB" b="1" sz="2200" i="0" lang="en-US"/>
              <a:t> </a:t>
            </a:r>
            <a:r>
              <a:rPr altLang="en-GB" b="1" sz="2200" i="0" lang="en-US"/>
              <a:t>e</a:t>
            </a:r>
            <a:r>
              <a:rPr altLang="en-GB" b="1" sz="2200" i="0" lang="en-US"/>
              <a:t>t</a:t>
            </a:r>
            <a:r>
              <a:rPr altLang="en-GB" b="1" sz="2200" i="0" lang="en-US"/>
              <a:t>e</a:t>
            </a:r>
            <a:r>
              <a:rPr altLang="en-GB" b="1" sz="2200" i="0" lang="en-US"/>
              <a:t>r</a:t>
            </a:r>
            <a:r>
              <a:rPr altLang="en-GB" b="1" sz="2200" i="0" lang="en-US"/>
              <a:t>n</a:t>
            </a:r>
            <a:r>
              <a:rPr altLang="en-GB" b="1" sz="2200" i="0" lang="en-US"/>
              <a:t>a</a:t>
            </a:r>
            <a:r>
              <a:rPr altLang="en-GB" b="1" sz="2200" i="0" lang="en-US"/>
              <a:t>l</a:t>
            </a:r>
            <a:r>
              <a:rPr altLang="en-GB" b="1" sz="2200" i="0" lang="en-US"/>
              <a:t> </a:t>
            </a:r>
            <a:r>
              <a:rPr altLang="en-GB" b="1" sz="2200" i="0" lang="en-US"/>
              <a:t>l</a:t>
            </a:r>
            <a:r>
              <a:rPr altLang="en-GB" b="1" sz="2200" i="0" lang="en-US"/>
              <a:t>i</a:t>
            </a:r>
            <a:r>
              <a:rPr altLang="en-GB" b="1" sz="2200" i="0" lang="en-US"/>
              <a:t>f</a:t>
            </a:r>
            <a:r>
              <a:rPr altLang="en-GB" b="1" sz="2200" i="0" lang="en-US"/>
              <a:t>e</a:t>
            </a:r>
            <a:r>
              <a:rPr altLang="en-GB" b="1" sz="2200" i="0" lang="en-US"/>
              <a:t>?</a:t>
            </a:r>
            <a:endParaRPr b="1" sz="2200" i="0" lang="en-GB"/>
          </a:p>
          <a:p>
            <a:r>
              <a:rPr altLang="en-GB" b="0" sz="2200" i="0" lang="en-US"/>
              <a:t>G</a:t>
            </a:r>
            <a:r>
              <a:rPr altLang="en-GB" b="0" sz="2200" i="0" lang="en-US"/>
              <a:t>o</a:t>
            </a:r>
            <a:r>
              <a:rPr altLang="en-GB" b="0" sz="2200" i="0" lang="en-US"/>
              <a:t>d</a:t>
            </a:r>
            <a:r>
              <a:rPr altLang="en-GB" b="0" sz="2200" i="0" lang="en-US"/>
              <a:t> </a:t>
            </a:r>
            <a:r>
              <a:rPr altLang="en-GB" b="0" sz="2200" i="0" lang="en-US"/>
              <a:t>i</a:t>
            </a:r>
            <a:r>
              <a:rPr altLang="en-GB" b="0" sz="2200" i="0" lang="en-US"/>
              <a:t>s</a:t>
            </a:r>
            <a:r>
              <a:rPr altLang="en-GB" b="0" sz="2200" i="0" lang="en-US"/>
              <a:t> </a:t>
            </a:r>
            <a:r>
              <a:rPr altLang="en-GB" b="0" sz="2200" i="0" lang="en-US"/>
              <a:t>Spirit</a:t>
            </a:r>
            <a:r>
              <a:rPr altLang="en-GB" b="0" sz="2200" i="0" lang="en-US"/>
              <a:t> </a:t>
            </a:r>
            <a:r>
              <a:rPr altLang="en-GB" b="0" sz="2200" i="0" lang="en-US"/>
              <a:t>a</a:t>
            </a:r>
            <a:r>
              <a:rPr altLang="en-GB" b="0" sz="2200" i="0" lang="en-US"/>
              <a:t>n</a:t>
            </a:r>
            <a:r>
              <a:rPr altLang="en-GB" b="0" sz="2200" i="0" lang="en-US"/>
              <a:t>d</a:t>
            </a:r>
            <a:r>
              <a:rPr altLang="en-GB" b="0" sz="2200" i="0" lang="en-US"/>
              <a:t> </a:t>
            </a:r>
            <a:r>
              <a:rPr altLang="en-GB" b="0" sz="2200" i="0" lang="en-US"/>
              <a:t>h</a:t>
            </a:r>
            <a:r>
              <a:rPr altLang="en-GB" b="0" sz="2200" i="0" lang="en-US"/>
              <a:t>o</a:t>
            </a:r>
            <a:r>
              <a:rPr altLang="en-GB" b="0" sz="2200" i="0" lang="en-US"/>
              <a:t>l</a:t>
            </a:r>
            <a:r>
              <a:rPr altLang="en-GB" b="0" sz="2200" i="0" lang="en-US"/>
              <a:t>y</a:t>
            </a:r>
            <a:endParaRPr b="0" sz="2200" i="0" lang="en-GB"/>
          </a:p>
          <a:p>
            <a:r>
              <a:rPr altLang="en-GB" b="0" sz="2200" i="0" lang="en-US"/>
              <a:t>G</a:t>
            </a:r>
            <a:r>
              <a:rPr altLang="en-GB" b="0" sz="2200" i="0" lang="en-US"/>
              <a:t>o</a:t>
            </a:r>
            <a:r>
              <a:rPr altLang="en-GB" b="0" sz="2200" i="0" lang="en-US"/>
              <a:t>d</a:t>
            </a:r>
            <a:r>
              <a:rPr altLang="en-GB" b="0" sz="2200" i="0" lang="en-US"/>
              <a:t> </a:t>
            </a:r>
            <a:r>
              <a:rPr altLang="en-GB" b="0" sz="2200" i="0" lang="en-US"/>
              <a:t>w</a:t>
            </a:r>
            <a:r>
              <a:rPr altLang="en-GB" b="0" sz="2200" i="0" lang="en-US"/>
              <a:t>a</a:t>
            </a:r>
            <a:r>
              <a:rPr altLang="en-GB" b="0" sz="2200" i="0" lang="en-US"/>
              <a:t>n</a:t>
            </a:r>
            <a:r>
              <a:rPr altLang="en-GB" b="0" sz="2200" i="0" lang="en-US"/>
              <a:t>t</a:t>
            </a:r>
            <a:r>
              <a:rPr altLang="en-GB" b="0" sz="2200" i="0" lang="en-US"/>
              <a:t>s</a:t>
            </a:r>
            <a:r>
              <a:rPr altLang="en-GB" b="0" sz="2200" i="0" lang="en-US"/>
              <a:t> </a:t>
            </a:r>
            <a:r>
              <a:rPr altLang="en-GB" b="0" sz="2200" i="0" lang="en-US"/>
              <a:t>t</a:t>
            </a:r>
            <a:r>
              <a:rPr altLang="en-GB" b="0" sz="2200" i="0" lang="en-US"/>
              <a:t>o</a:t>
            </a:r>
            <a:r>
              <a:rPr altLang="en-GB" b="0" sz="2200" i="0" lang="en-US"/>
              <a:t> </a:t>
            </a:r>
            <a:r>
              <a:rPr altLang="en-GB" b="0" sz="2200" i="0" lang="en-US"/>
              <a:t>g</a:t>
            </a:r>
            <a:r>
              <a:rPr altLang="en-GB" b="0" sz="2200" i="0" lang="en-US"/>
              <a:t>i</a:t>
            </a:r>
            <a:r>
              <a:rPr altLang="en-GB" b="0" sz="2200" i="0" lang="en-US"/>
              <a:t>v</a:t>
            </a:r>
            <a:r>
              <a:rPr altLang="en-GB" b="0" sz="2200" i="0" lang="en-US"/>
              <a:t>e</a:t>
            </a:r>
            <a:r>
              <a:rPr altLang="en-GB" b="0" sz="2200" i="0" lang="en-US"/>
              <a:t> </a:t>
            </a:r>
            <a:r>
              <a:rPr altLang="en-GB" b="0" sz="2200" i="0" lang="en-US"/>
              <a:t>a</a:t>
            </a:r>
            <a:r>
              <a:rPr altLang="en-GB" b="0" sz="2200" i="0" lang="en-US"/>
              <a:t>n</a:t>
            </a:r>
            <a:r>
              <a:rPr altLang="en-GB" b="0" sz="2200" i="0" lang="en-US"/>
              <a:t>o</a:t>
            </a:r>
            <a:r>
              <a:rPr altLang="en-GB" b="0" sz="2200" i="0" lang="en-US"/>
              <a:t>ther</a:t>
            </a:r>
            <a:r>
              <a:rPr altLang="en-GB" b="0" sz="2200" i="0" lang="en-US"/>
              <a:t> </a:t>
            </a:r>
            <a:r>
              <a:rPr altLang="en-GB" b="0" sz="2200" i="0" lang="en-US"/>
              <a:t>o</a:t>
            </a:r>
            <a:r>
              <a:rPr altLang="en-GB" b="0" sz="2200" i="0" lang="en-US"/>
              <a:t>p</a:t>
            </a:r>
            <a:r>
              <a:rPr altLang="en-GB" b="0" sz="2200" i="0" lang="en-US"/>
              <a:t>p</a:t>
            </a:r>
            <a:r>
              <a:rPr altLang="en-GB" b="0" sz="2200" i="0" lang="en-US"/>
              <a:t>ortunity</a:t>
            </a:r>
            <a:r>
              <a:rPr altLang="en-GB" b="0" sz="2200" i="0" lang="en-US"/>
              <a:t> </a:t>
            </a:r>
            <a:r>
              <a:rPr altLang="en-GB" b="0" sz="2200" i="0" lang="en-US"/>
              <a:t>t</a:t>
            </a:r>
            <a:r>
              <a:rPr altLang="en-GB" b="0" sz="2200" i="0" lang="en-US"/>
              <a:t>o</a:t>
            </a:r>
            <a:r>
              <a:rPr altLang="en-GB" b="0" sz="2200" i="0" lang="en-US"/>
              <a:t> </a:t>
            </a:r>
            <a:r>
              <a:rPr altLang="en-GB" b="0" sz="2200" i="0" lang="en-US"/>
              <a:t>m</a:t>
            </a:r>
            <a:r>
              <a:rPr altLang="en-GB" b="0" sz="2200" i="0" lang="en-US"/>
              <a:t>a</a:t>
            </a:r>
            <a:r>
              <a:rPr altLang="en-GB" b="0" sz="2200" i="0" lang="en-US"/>
              <a:t>n</a:t>
            </a:r>
            <a:r>
              <a:rPr altLang="en-GB" b="0" sz="2200" i="0" lang="en-US"/>
              <a:t> </a:t>
            </a:r>
            <a:r>
              <a:rPr altLang="en-GB" b="0" sz="2200" i="0" lang="en-US"/>
              <a:t>l</a:t>
            </a:r>
            <a:r>
              <a:rPr altLang="en-GB" b="0" sz="2200" i="0" lang="en-US"/>
              <a:t>i</a:t>
            </a:r>
            <a:r>
              <a:rPr altLang="en-GB" b="0" sz="2200" i="0" lang="en-US"/>
              <a:t>v</a:t>
            </a:r>
            <a:r>
              <a:rPr altLang="en-GB" b="0" sz="2200" i="0" lang="en-US"/>
              <a:t>e</a:t>
            </a:r>
            <a:r>
              <a:rPr altLang="en-GB" b="0" sz="2200" i="0" lang="en-US"/>
              <a:t> </a:t>
            </a:r>
            <a:r>
              <a:rPr altLang="en-GB" b="0" sz="2200" i="0" lang="en-US"/>
              <a:t>e</a:t>
            </a:r>
            <a:r>
              <a:rPr altLang="en-GB" b="0" sz="2200" i="0" lang="en-US"/>
              <a:t>t</a:t>
            </a:r>
            <a:r>
              <a:rPr altLang="en-GB" b="0" sz="2200" i="0" lang="en-US"/>
              <a:t>ernal</a:t>
            </a:r>
            <a:r>
              <a:rPr altLang="en-GB" b="0" sz="2200" i="0" lang="en-US"/>
              <a:t> </a:t>
            </a:r>
            <a:r>
              <a:rPr altLang="en-GB" b="0" sz="2200" i="0" lang="en-US"/>
              <a:t>l</a:t>
            </a:r>
            <a:r>
              <a:rPr altLang="en-GB" b="0" sz="2200" i="0" lang="en-US"/>
              <a:t>i</a:t>
            </a:r>
            <a:r>
              <a:rPr altLang="en-GB" b="0" sz="2200" i="0" lang="en-US"/>
              <a:t>fe</a:t>
            </a:r>
            <a:r>
              <a:rPr altLang="en-GB" b="0" sz="2200" i="0" lang="en-US"/>
              <a:t> </a:t>
            </a:r>
            <a:endParaRPr b="0" sz="2200" i="0" lang="en-GB"/>
          </a:p>
          <a:p>
            <a:r>
              <a:rPr altLang="en-GB" b="0" sz="2200" i="0" lang="en-US"/>
              <a:t>W</a:t>
            </a:r>
            <a:r>
              <a:rPr altLang="en-GB" b="0" sz="2200" i="0" lang="en-US"/>
              <a:t>e</a:t>
            </a:r>
            <a:r>
              <a:rPr altLang="en-GB" b="0" sz="2200" i="0" lang="en-US"/>
              <a:t> </a:t>
            </a:r>
            <a:r>
              <a:rPr altLang="en-GB" b="0" sz="2200" i="0" lang="en-US"/>
              <a:t>c</a:t>
            </a:r>
            <a:r>
              <a:rPr altLang="en-GB" b="0" sz="2200" i="0" lang="en-US"/>
              <a:t>a</a:t>
            </a:r>
            <a:r>
              <a:rPr altLang="en-GB" b="0" sz="2200" i="0" lang="en-US"/>
              <a:t>n</a:t>
            </a:r>
            <a:r>
              <a:rPr altLang="en-GB" b="0" sz="2200" i="0" lang="en-US"/>
              <a:t> </a:t>
            </a:r>
            <a:r>
              <a:rPr altLang="en-GB" b="0" sz="2200" i="0" lang="en-US"/>
              <a:t>o</a:t>
            </a:r>
            <a:r>
              <a:rPr altLang="en-GB" b="0" sz="2200" i="0" lang="en-US"/>
              <a:t>n</a:t>
            </a:r>
            <a:r>
              <a:rPr altLang="en-GB" b="0" sz="2200" i="0" lang="en-US"/>
              <a:t>l</a:t>
            </a:r>
            <a:r>
              <a:rPr altLang="en-GB" b="0" sz="2200" i="0" lang="en-US"/>
              <a:t>y</a:t>
            </a:r>
            <a:r>
              <a:rPr altLang="en-GB" b="0" sz="2200" i="0" lang="en-US"/>
              <a:t> </a:t>
            </a:r>
            <a:r>
              <a:rPr altLang="en-GB" b="0" sz="2200" i="0" lang="en-US"/>
              <a:t>d</a:t>
            </a:r>
            <a:r>
              <a:rPr altLang="en-GB" b="0" sz="2200" i="0" lang="en-US"/>
              <a:t>w</a:t>
            </a:r>
            <a:r>
              <a:rPr altLang="en-GB" b="0" sz="2200" i="0" lang="en-US"/>
              <a:t>e</a:t>
            </a:r>
            <a:r>
              <a:rPr altLang="en-GB" b="0" sz="2200" i="0" lang="en-US"/>
              <a:t>l</a:t>
            </a:r>
            <a:r>
              <a:rPr altLang="en-GB" b="0" sz="2200" i="0" lang="en-US"/>
              <a:t>l</a:t>
            </a:r>
            <a:r>
              <a:rPr altLang="en-GB" b="0" sz="2200" i="0" lang="en-US"/>
              <a:t> </a:t>
            </a:r>
            <a:r>
              <a:rPr altLang="en-GB" b="0" sz="2200" i="0" lang="en-US"/>
              <a:t>w</a:t>
            </a:r>
            <a:r>
              <a:rPr altLang="en-GB" b="0" sz="2200" i="0" lang="en-US"/>
              <a:t>i</a:t>
            </a:r>
            <a:r>
              <a:rPr altLang="en-GB" b="0" sz="2200" i="0" lang="en-US"/>
              <a:t>th</a:t>
            </a:r>
            <a:r>
              <a:rPr altLang="en-GB" b="0" sz="2200" i="0" lang="en-US"/>
              <a:t> </a:t>
            </a:r>
            <a:r>
              <a:rPr altLang="en-GB" b="0" sz="2200" i="0" lang="en-US"/>
              <a:t>G</a:t>
            </a:r>
            <a:r>
              <a:rPr altLang="en-GB" b="0" sz="2200" i="0" lang="en-US"/>
              <a:t>o</a:t>
            </a:r>
            <a:r>
              <a:rPr altLang="en-GB" b="0" sz="2200" i="0" lang="en-US"/>
              <a:t>d</a:t>
            </a:r>
            <a:r>
              <a:rPr altLang="en-GB" b="0" sz="2200" i="0" lang="en-US"/>
              <a:t> </a:t>
            </a:r>
            <a:r>
              <a:rPr altLang="en-GB" b="0" sz="2200" i="0" lang="en-US"/>
              <a:t>e</a:t>
            </a:r>
            <a:r>
              <a:rPr altLang="en-GB" b="0" sz="2200" i="0" lang="en-US"/>
              <a:t>t</a:t>
            </a:r>
            <a:r>
              <a:rPr altLang="en-GB" b="0" sz="2200" i="0" lang="en-US"/>
              <a:t>e</a:t>
            </a:r>
            <a:r>
              <a:rPr altLang="en-GB" b="0" sz="2200" i="0" lang="en-US"/>
              <a:t>r</a:t>
            </a:r>
            <a:r>
              <a:rPr altLang="en-GB" b="0" sz="2200" i="0" lang="en-US"/>
              <a:t>n</a:t>
            </a:r>
            <a:r>
              <a:rPr altLang="en-GB" b="0" sz="2200" i="0" lang="en-US"/>
              <a:t>a</a:t>
            </a:r>
            <a:r>
              <a:rPr altLang="en-GB" b="0" sz="2200" i="0" lang="en-US"/>
              <a:t>l</a:t>
            </a:r>
            <a:r>
              <a:rPr altLang="en-GB" b="0" sz="2200" i="0" lang="en-US"/>
              <a:t>l</a:t>
            </a:r>
            <a:r>
              <a:rPr altLang="en-GB" b="0" sz="2200" i="0" lang="en-US"/>
              <a:t>y</a:t>
            </a:r>
            <a:r>
              <a:rPr altLang="en-GB" b="0" sz="2200" i="0" lang="en-US"/>
              <a:t> </a:t>
            </a:r>
            <a:r>
              <a:rPr altLang="en-GB" b="0" sz="2200" i="0" lang="en-US"/>
              <a:t>w</a:t>
            </a:r>
            <a:r>
              <a:rPr altLang="en-GB" b="0" sz="2200" i="0" lang="en-US"/>
              <a:t>h</a:t>
            </a:r>
            <a:r>
              <a:rPr altLang="en-GB" b="0" sz="2200" i="0" lang="en-US"/>
              <a:t>e</a:t>
            </a:r>
            <a:r>
              <a:rPr altLang="en-GB" b="0" sz="2200" i="0" lang="en-US"/>
              <a:t>n</a:t>
            </a:r>
            <a:r>
              <a:rPr altLang="en-GB" b="0" sz="2200" i="0" lang="en-US"/>
              <a:t> </a:t>
            </a:r>
            <a:r>
              <a:rPr altLang="en-GB" b="0" sz="2200" i="0" lang="en-US"/>
              <a:t>w</a:t>
            </a:r>
            <a:r>
              <a:rPr altLang="en-GB" b="0" sz="2200" i="0" lang="en-US"/>
              <a:t>e</a:t>
            </a:r>
            <a:r>
              <a:rPr altLang="en-GB" b="0" sz="2200" i="0" lang="en-US"/>
              <a:t> </a:t>
            </a:r>
            <a:r>
              <a:rPr altLang="en-GB" b="0" sz="2200" i="0" lang="en-US"/>
              <a:t>a</a:t>
            </a:r>
            <a:r>
              <a:rPr altLang="en-GB" b="0" sz="2200" i="0" lang="en-US"/>
              <a:t>r</a:t>
            </a:r>
            <a:r>
              <a:rPr altLang="en-GB" b="0" sz="2200" i="0" lang="en-US"/>
              <a:t>e</a:t>
            </a:r>
            <a:r>
              <a:rPr altLang="en-GB" b="0" sz="2200" i="0" lang="en-US"/>
              <a:t> </a:t>
            </a:r>
            <a:r>
              <a:rPr altLang="en-GB" b="0" sz="2200" i="0" lang="en-US"/>
              <a:t>f</a:t>
            </a:r>
            <a:r>
              <a:rPr altLang="en-GB" b="0" sz="2200" i="0" lang="en-US"/>
              <a:t>r</a:t>
            </a:r>
            <a:r>
              <a:rPr altLang="en-GB" b="0" sz="2200" i="0" lang="en-US"/>
              <a:t>e</a:t>
            </a:r>
            <a:r>
              <a:rPr altLang="en-GB" b="0" sz="2200" i="0" lang="en-US"/>
              <a:t>e</a:t>
            </a:r>
            <a:r>
              <a:rPr altLang="en-GB" b="0" sz="2200" i="0" lang="en-US"/>
              <a:t> </a:t>
            </a:r>
            <a:r>
              <a:rPr altLang="en-GB" b="0" sz="2200" i="0" lang="en-US"/>
              <a:t>f</a:t>
            </a:r>
            <a:r>
              <a:rPr altLang="en-GB" b="0" sz="2200" i="0" lang="en-US"/>
              <a:t>r</a:t>
            </a:r>
            <a:r>
              <a:rPr altLang="en-GB" b="0" sz="2200" i="0" lang="en-US"/>
              <a:t>o</a:t>
            </a:r>
            <a:r>
              <a:rPr altLang="en-GB" b="0" sz="2200" i="0" lang="en-US"/>
              <a:t>m</a:t>
            </a:r>
            <a:r>
              <a:rPr altLang="en-GB" b="0" sz="2200" i="0" lang="en-US"/>
              <a:t> </a:t>
            </a:r>
            <a:r>
              <a:rPr altLang="en-GB" b="0" sz="2200" i="0" lang="en-US"/>
              <a:t>s</a:t>
            </a:r>
            <a:r>
              <a:rPr altLang="en-GB" b="0" sz="2200" i="0" lang="en-US"/>
              <a:t>i</a:t>
            </a:r>
            <a:r>
              <a:rPr altLang="en-GB" b="0" sz="2200" i="0" lang="en-US"/>
              <a:t>n</a:t>
            </a:r>
            <a:endParaRPr b="0" sz="2200" i="0" lang="en-GB"/>
          </a:p>
          <a:p>
            <a:r>
              <a:rPr altLang="en-GB" b="0" sz="2200" i="0" lang="en-US"/>
              <a:t>J</a:t>
            </a:r>
            <a:r>
              <a:rPr altLang="en-GB" b="0" sz="2200" i="0" lang="en-US"/>
              <a:t>e</a:t>
            </a:r>
            <a:r>
              <a:rPr altLang="en-GB" b="0" sz="2200" i="0" lang="en-US"/>
              <a:t>sus</a:t>
            </a:r>
            <a:r>
              <a:rPr altLang="en-GB" b="0" sz="2200" i="0" lang="en-US"/>
              <a:t> </a:t>
            </a:r>
            <a:r>
              <a:rPr altLang="en-GB" b="0" sz="2200" i="0" lang="en-US"/>
              <a:t>t</a:t>
            </a:r>
            <a:r>
              <a:rPr altLang="en-GB" b="0" sz="2200" i="0" lang="en-US"/>
              <a:t>a</a:t>
            </a:r>
            <a:r>
              <a:rPr altLang="en-GB" b="0" sz="2200" i="0" lang="en-US"/>
              <a:t>kes</a:t>
            </a:r>
            <a:r>
              <a:rPr altLang="en-GB" b="0" sz="2200" i="0" lang="en-US"/>
              <a:t> </a:t>
            </a:r>
            <a:r>
              <a:rPr altLang="en-GB" b="0" sz="2200" i="0" lang="en-US"/>
              <a:t>a</a:t>
            </a:r>
            <a:r>
              <a:rPr altLang="en-GB" b="0" sz="2200" i="0" lang="en-US"/>
              <a:t>w</a:t>
            </a:r>
            <a:r>
              <a:rPr altLang="en-GB" b="0" sz="2200" i="0" lang="en-US"/>
              <a:t>ay</a:t>
            </a:r>
            <a:r>
              <a:rPr altLang="en-GB" b="0" sz="2200" i="0" lang="en-US"/>
              <a:t> </a:t>
            </a:r>
            <a:r>
              <a:rPr altLang="en-GB" b="0" sz="2200" i="0" lang="en-US"/>
              <a:t>G</a:t>
            </a:r>
            <a:r>
              <a:rPr altLang="en-GB" b="0" sz="2200" i="0" lang="en-US"/>
              <a:t>o</a:t>
            </a:r>
            <a:r>
              <a:rPr altLang="en-GB" b="0" sz="2200" i="0" lang="en-US"/>
              <a:t>d</a:t>
            </a:r>
            <a:r>
              <a:rPr altLang="en-GB" b="0" sz="2200" i="0" lang="en-US"/>
              <a:t> </a:t>
            </a:r>
            <a:r>
              <a:rPr altLang="en-GB" b="0" sz="2200" i="0" lang="en-US"/>
              <a:t>a</a:t>
            </a:r>
            <a:r>
              <a:rPr altLang="en-GB" b="0" sz="2200" i="0" lang="en-US"/>
              <a:t>n</a:t>
            </a:r>
            <a:r>
              <a:rPr altLang="en-GB" b="0" sz="2200" i="0" lang="en-US"/>
              <a:t>g</a:t>
            </a:r>
            <a:r>
              <a:rPr altLang="en-GB" b="0" sz="2200" i="0" lang="en-US"/>
              <a:t>e</a:t>
            </a:r>
            <a:r>
              <a:rPr altLang="en-GB" b="0" sz="2200" i="0" lang="en-US"/>
              <a:t>r</a:t>
            </a:r>
            <a:r>
              <a:rPr altLang="en-GB" b="0" sz="2200" i="0" lang="en-US"/>
              <a:t> </a:t>
            </a:r>
            <a:r>
              <a:rPr altLang="en-GB" b="0" sz="2200" i="0" lang="en-US"/>
              <a:t>b</a:t>
            </a:r>
            <a:r>
              <a:rPr altLang="en-GB" b="0" sz="2200" i="0" lang="en-US"/>
              <a:t>r</a:t>
            </a:r>
            <a:r>
              <a:rPr altLang="en-GB" b="0" sz="2200" i="0" lang="en-US"/>
              <a:t>o</a:t>
            </a:r>
            <a:r>
              <a:rPr altLang="en-GB" b="0" sz="2200" i="0" lang="en-US"/>
              <a:t>ught</a:t>
            </a:r>
            <a:r>
              <a:rPr altLang="en-GB" b="0" sz="2200" i="0" lang="en-US"/>
              <a:t> </a:t>
            </a:r>
            <a:r>
              <a:rPr altLang="en-GB" b="0" sz="2200" i="0" lang="en-US"/>
              <a:t>a</a:t>
            </a:r>
            <a:r>
              <a:rPr altLang="en-GB" b="0" sz="2200" i="0" lang="en-US"/>
              <a:t>b</a:t>
            </a:r>
            <a:r>
              <a:rPr altLang="en-GB" b="0" sz="2200" i="0" lang="en-US"/>
              <a:t>o</a:t>
            </a:r>
            <a:r>
              <a:rPr altLang="en-GB" b="0" sz="2200" i="0" lang="en-US"/>
              <a:t>ut</a:t>
            </a:r>
            <a:r>
              <a:rPr altLang="en-GB" b="0" sz="2200" i="0" lang="en-US"/>
              <a:t> </a:t>
            </a:r>
            <a:r>
              <a:rPr altLang="en-GB" b="0" sz="2200" i="0" lang="en-US"/>
              <a:t>b</a:t>
            </a:r>
            <a:r>
              <a:rPr altLang="en-GB" b="0" sz="2200" i="0" lang="en-US"/>
              <a:t>y</a:t>
            </a:r>
            <a:r>
              <a:rPr altLang="en-GB" b="0" sz="2200" i="0" lang="en-US"/>
              <a:t> </a:t>
            </a:r>
            <a:r>
              <a:rPr altLang="en-GB" b="1" sz="2200" i="0" lang="en-US"/>
              <a:t>s</a:t>
            </a:r>
            <a:r>
              <a:rPr altLang="en-GB" b="1" sz="2200" i="0" lang="en-US"/>
              <a:t>i</a:t>
            </a:r>
            <a:r>
              <a:rPr altLang="en-GB" b="1" sz="2200" i="0" lang="en-US"/>
              <a:t>n</a:t>
            </a:r>
            <a:r>
              <a:rPr altLang="en-GB" b="0" sz="2200" i="0" lang="en-US"/>
              <a:t> </a:t>
            </a:r>
            <a:r>
              <a:rPr altLang="en-GB" b="0" sz="2200" i="0" lang="en-US"/>
              <a:t>t</a:t>
            </a:r>
            <a:r>
              <a:rPr altLang="en-GB" b="0" sz="2200" i="0" lang="en-US"/>
              <a:t>h</a:t>
            </a:r>
            <a:r>
              <a:rPr altLang="en-GB" b="0" sz="2200" i="0" lang="en-US"/>
              <a:t>r</a:t>
            </a:r>
            <a:r>
              <a:rPr altLang="en-GB" b="0" sz="2200" i="0" lang="en-US"/>
              <a:t>o</a:t>
            </a:r>
            <a:r>
              <a:rPr altLang="en-GB" b="0" sz="2200" i="0" lang="en-US"/>
              <a:t>ugh</a:t>
            </a:r>
            <a:r>
              <a:rPr altLang="en-GB" b="0" sz="2200" i="0" lang="en-US"/>
              <a:t> </a:t>
            </a:r>
            <a:r>
              <a:rPr altLang="en-GB" b="0" sz="2200" i="0" lang="en-US"/>
              <a:t>r</a:t>
            </a:r>
            <a:r>
              <a:rPr altLang="en-GB" b="0" sz="2200" i="0" lang="en-US"/>
              <a:t>e</a:t>
            </a:r>
            <a:r>
              <a:rPr altLang="en-GB" b="0" sz="2200" i="0" lang="en-US"/>
              <a:t>c</a:t>
            </a:r>
            <a:r>
              <a:rPr altLang="en-GB" b="0" sz="2200" i="0" lang="en-US"/>
              <a:t>o</a:t>
            </a:r>
            <a:r>
              <a:rPr altLang="en-GB" b="0" sz="2200" i="0" lang="en-US"/>
              <a:t>n</a:t>
            </a:r>
            <a:r>
              <a:rPr altLang="en-GB" b="0" sz="2200" i="0" lang="en-US"/>
              <a:t>c</a:t>
            </a:r>
            <a:r>
              <a:rPr altLang="en-GB" b="0" sz="2200" i="0" lang="en-US"/>
              <a:t>iliation</a:t>
            </a:r>
            <a:r>
              <a:rPr altLang="en-GB" b="0" sz="1900" i="0" lang="en-US"/>
              <a:t> </a:t>
            </a:r>
            <a:endParaRPr b="0" sz="1900" i="0"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>
          <a:xfrm>
            <a:off x="628649" y="200344"/>
            <a:ext cx="7886700" cy="1325563"/>
          </a:xfrm>
        </p:spPr>
        <p:txBody>
          <a:bodyPr/>
          <a:p>
            <a:r>
              <a:rPr altLang="en-GB" b="1" lang="en-US"/>
              <a:t>Believing</a:t>
            </a:r>
            <a:r>
              <a:rPr altLang="en-GB" b="1" lang="en-US"/>
              <a:t> </a:t>
            </a:r>
            <a:r>
              <a:rPr altLang="en-GB" b="1" lang="en-US"/>
              <a:t>G</a:t>
            </a:r>
            <a:r>
              <a:rPr altLang="en-GB" b="1" lang="en-US"/>
              <a:t>o</a:t>
            </a:r>
            <a:r>
              <a:rPr altLang="en-GB" b="1" lang="en-US"/>
              <a:t>d</a:t>
            </a:r>
            <a:r>
              <a:rPr altLang="en-GB" b="1" lang="en-US"/>
              <a:t>'s</a:t>
            </a:r>
            <a:r>
              <a:rPr altLang="en-GB" b="1" lang="en-US"/>
              <a:t> </a:t>
            </a:r>
            <a:r>
              <a:rPr altLang="en-GB" b="1" lang="en-US"/>
              <a:t>Word</a:t>
            </a:r>
            <a:r>
              <a:rPr altLang="en-GB" b="1" lang="en-US"/>
              <a:t>-</a:t>
            </a:r>
            <a:r>
              <a:rPr altLang="en-GB" b="1" lang="en-US"/>
              <a:t>2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>
          <a:xfrm>
            <a:off x="628650" y="1525908"/>
            <a:ext cx="7886700" cy="4351338"/>
          </a:xfrm>
        </p:spPr>
        <p:txBody>
          <a:bodyPr>
            <a:noAutofit/>
          </a:bodyPr>
          <a:p>
            <a:r>
              <a:rPr altLang="en-GB" b="1" sz="2900" i="0" lang="en-US"/>
              <a:t>There</a:t>
            </a:r>
            <a:r>
              <a:rPr altLang="en-GB" b="1" sz="2900" i="0" lang="en-US"/>
              <a:t>fore</a:t>
            </a:r>
            <a:r>
              <a:rPr altLang="en-GB" b="1" sz="2900" i="0" lang="en-US"/>
              <a:t>;</a:t>
            </a:r>
            <a:endParaRPr b="1" sz="2900" i="0" lang="en-GB"/>
          </a:p>
          <a:p>
            <a:pPr indent="-457200" marL="457200">
              <a:buFont typeface="+mj-lt"/>
              <a:buAutoNum type="romanLcPeriod" startAt="1"/>
            </a:pPr>
            <a:r>
              <a:rPr altLang="en-GB" b="0" sz="2900" i="0" lang="en-US"/>
              <a:t>O</a:t>
            </a:r>
            <a:r>
              <a:rPr altLang="en-GB" b="0" sz="2900" i="0" lang="en-US"/>
              <a:t>u</a:t>
            </a:r>
            <a:r>
              <a:rPr altLang="en-GB" b="0" sz="2900" i="0" lang="en-US"/>
              <a:t>r</a:t>
            </a:r>
            <a:r>
              <a:rPr altLang="en-GB" b="0" sz="2900" i="0" lang="en-US"/>
              <a:t> </a:t>
            </a:r>
            <a:r>
              <a:rPr altLang="en-GB" b="0" sz="2900" i="0" lang="en-US"/>
              <a:t>u</a:t>
            </a:r>
            <a:r>
              <a:rPr altLang="en-GB" b="0" sz="2900" i="0" lang="en-US"/>
              <a:t>n</a:t>
            </a:r>
            <a:r>
              <a:rPr altLang="en-GB" b="0" sz="2900" i="0" lang="en-US"/>
              <a:t>i</a:t>
            </a:r>
            <a:r>
              <a:rPr altLang="en-GB" b="0" sz="2900" i="0" lang="en-US"/>
              <a:t>o</a:t>
            </a:r>
            <a:r>
              <a:rPr altLang="en-GB" b="0" sz="2900" i="0" lang="en-US"/>
              <a:t>n</a:t>
            </a:r>
            <a:r>
              <a:rPr altLang="en-GB" b="0" sz="2900" i="0" lang="en-US"/>
              <a:t> </a:t>
            </a:r>
            <a:r>
              <a:rPr altLang="en-GB" b="0" sz="2900" i="0" lang="en-US"/>
              <a:t>w</a:t>
            </a:r>
            <a:r>
              <a:rPr altLang="en-GB" b="0" sz="2900" i="0" lang="en-US"/>
              <a:t>i</a:t>
            </a:r>
            <a:r>
              <a:rPr altLang="en-GB" b="0" sz="2900" i="0" lang="en-US"/>
              <a:t>t</a:t>
            </a:r>
            <a:r>
              <a:rPr altLang="en-GB" b="0" sz="2900" i="0" lang="en-US"/>
              <a:t>h</a:t>
            </a:r>
            <a:r>
              <a:rPr altLang="en-GB" b="0" sz="2900" i="0" lang="en-US"/>
              <a:t> </a:t>
            </a:r>
            <a:r>
              <a:rPr altLang="en-GB" b="0" sz="2900" i="0" lang="en-US"/>
              <a:t>h</a:t>
            </a:r>
            <a:r>
              <a:rPr altLang="en-GB" b="0" sz="2900" i="0" lang="en-US"/>
              <a:t>i</a:t>
            </a:r>
            <a:r>
              <a:rPr altLang="en-GB" b="0" sz="2900" i="0" lang="en-US"/>
              <a:t>s</a:t>
            </a:r>
            <a:r>
              <a:rPr altLang="en-GB" b="0" sz="2900" i="0" lang="en-US"/>
              <a:t> </a:t>
            </a:r>
            <a:r>
              <a:rPr altLang="en-GB" b="0" sz="2900" i="0" lang="en-US"/>
              <a:t>S</a:t>
            </a:r>
            <a:r>
              <a:rPr altLang="en-GB" b="0" sz="2900" i="0" lang="en-US"/>
              <a:t>o</a:t>
            </a:r>
            <a:r>
              <a:rPr altLang="en-GB" b="0" sz="2900" i="0" lang="en-US"/>
              <a:t>n</a:t>
            </a:r>
            <a:r>
              <a:rPr altLang="en-GB" b="0" sz="2900" i="0" lang="en-US"/>
              <a:t> </a:t>
            </a:r>
            <a:r>
              <a:rPr altLang="en-GB" b="0" sz="2900" i="0" lang="en-US"/>
              <a:t>a</a:t>
            </a:r>
            <a:r>
              <a:rPr altLang="en-GB" b="0" sz="2900" i="0" lang="en-US"/>
              <a:t>s</a:t>
            </a:r>
            <a:r>
              <a:rPr altLang="en-GB" b="0" sz="2900" i="0" lang="en-US"/>
              <a:t>sures</a:t>
            </a:r>
            <a:r>
              <a:rPr altLang="en-GB" b="0" sz="2900" i="0" lang="en-US"/>
              <a:t> </a:t>
            </a:r>
            <a:r>
              <a:rPr altLang="en-GB" b="0" sz="2900" i="0" lang="en-US"/>
              <a:t>u</a:t>
            </a:r>
            <a:r>
              <a:rPr altLang="en-GB" b="0" sz="2900" i="0" lang="en-US"/>
              <a:t>s</a:t>
            </a:r>
            <a:r>
              <a:rPr altLang="en-GB" b="0" sz="2900" i="0" lang="en-US"/>
              <a:t> </a:t>
            </a:r>
            <a:r>
              <a:rPr altLang="en-GB" b="0" sz="2900" i="0" lang="en-US"/>
              <a:t>o</a:t>
            </a:r>
            <a:r>
              <a:rPr altLang="en-GB" b="0" sz="2900" i="0" lang="en-US"/>
              <a:t>f</a:t>
            </a:r>
            <a:r>
              <a:rPr altLang="en-GB" b="0" sz="2900" i="0" lang="en-US"/>
              <a:t> </a:t>
            </a:r>
            <a:r>
              <a:rPr altLang="en-GB" b="0" sz="2900" i="0" lang="en-US"/>
              <a:t>t</a:t>
            </a:r>
            <a:r>
              <a:rPr altLang="en-GB" b="0" sz="2900" i="0" lang="en-US"/>
              <a:t>h</a:t>
            </a:r>
            <a:r>
              <a:rPr altLang="en-GB" b="0" sz="2900" i="0" lang="en-US"/>
              <a:t>e</a:t>
            </a:r>
            <a:r>
              <a:rPr altLang="en-GB" b="0" sz="2900" i="0" lang="en-US"/>
              <a:t> </a:t>
            </a:r>
            <a:r>
              <a:rPr altLang="en-GB" b="0" sz="2900" i="0" lang="en-US"/>
              <a:t>F</a:t>
            </a:r>
            <a:r>
              <a:rPr altLang="en-GB" b="0" sz="2900" i="0" lang="en-US"/>
              <a:t>a</a:t>
            </a:r>
            <a:r>
              <a:rPr altLang="en-GB" b="0" sz="2900" i="0" lang="en-US"/>
              <a:t>t</a:t>
            </a:r>
            <a:r>
              <a:rPr altLang="en-GB" b="0" sz="2900" i="0" lang="en-US"/>
              <a:t>her's</a:t>
            </a:r>
            <a:r>
              <a:rPr altLang="en-GB" b="0" sz="2900" i="0" lang="en-US"/>
              <a:t> </a:t>
            </a:r>
            <a:r>
              <a:rPr altLang="en-GB" b="0" sz="2900" i="0" lang="en-US"/>
              <a:t>u</a:t>
            </a:r>
            <a:r>
              <a:rPr altLang="en-GB" b="0" sz="2900" i="0" lang="en-US"/>
              <a:t>n</a:t>
            </a:r>
            <a:r>
              <a:rPr altLang="en-GB" b="0" sz="2900" i="0" lang="en-US"/>
              <a:t>f</a:t>
            </a:r>
            <a:r>
              <a:rPr altLang="en-GB" b="0" sz="2900" i="0" lang="en-US"/>
              <a:t>a</a:t>
            </a:r>
            <a:r>
              <a:rPr altLang="en-GB" b="0" sz="2900" i="0" lang="en-US"/>
              <a:t>i</a:t>
            </a:r>
            <a:r>
              <a:rPr altLang="en-GB" b="0" sz="2900" i="0" lang="en-US"/>
              <a:t>l</a:t>
            </a:r>
            <a:r>
              <a:rPr altLang="en-GB" b="0" sz="2900" i="0" lang="en-US"/>
              <a:t>ing</a:t>
            </a:r>
            <a:r>
              <a:rPr altLang="en-GB" b="0" sz="2900" i="0" lang="en-US"/>
              <a:t> </a:t>
            </a:r>
            <a:r>
              <a:rPr altLang="en-GB" b="0" sz="2900" i="0" lang="en-US"/>
              <a:t>l</a:t>
            </a:r>
            <a:r>
              <a:rPr altLang="en-GB" b="0" sz="2900" i="0" lang="en-US"/>
              <a:t>o</a:t>
            </a:r>
            <a:r>
              <a:rPr altLang="en-GB" b="0" sz="2900" i="0" lang="en-US"/>
              <a:t>v</a:t>
            </a:r>
            <a:r>
              <a:rPr altLang="en-GB" b="0" sz="2900" i="0" lang="en-US"/>
              <a:t>e</a:t>
            </a:r>
            <a:r>
              <a:rPr altLang="en-GB" b="0" sz="2900" i="0" lang="en-US"/>
              <a:t> </a:t>
            </a:r>
            <a:endParaRPr b="0" sz="2900" i="0" lang="en-GB"/>
          </a:p>
          <a:p>
            <a:pPr indent="-457200" marL="457200">
              <a:buFont typeface="+mj-lt"/>
              <a:buAutoNum type="romanLcPeriod" startAt="1"/>
            </a:pPr>
            <a:r>
              <a:rPr altLang="en-GB" b="0" sz="2900" i="0" lang="en-US"/>
              <a:t>B</a:t>
            </a:r>
            <a:r>
              <a:rPr altLang="en-GB" b="0" sz="2900" i="0" lang="en-US"/>
              <a:t>r</a:t>
            </a:r>
            <a:r>
              <a:rPr altLang="en-GB" b="0" sz="2900" i="0" lang="en-US"/>
              <a:t>ings</a:t>
            </a:r>
            <a:r>
              <a:rPr altLang="en-GB" b="0" sz="2900" i="0" lang="en-US"/>
              <a:t> </a:t>
            </a:r>
            <a:r>
              <a:rPr altLang="en-GB" b="0" sz="2900" i="0" lang="en-US"/>
              <a:t>f</a:t>
            </a:r>
            <a:r>
              <a:rPr altLang="en-GB" b="0" sz="2900" i="0" lang="en-US"/>
              <a:t>o</a:t>
            </a:r>
            <a:r>
              <a:rPr altLang="en-GB" b="0" sz="2900" i="0" lang="en-US"/>
              <a:t>r</a:t>
            </a:r>
            <a:r>
              <a:rPr altLang="en-GB" b="0" sz="2900" i="0" lang="en-US"/>
              <a:t>g</a:t>
            </a:r>
            <a:r>
              <a:rPr altLang="en-GB" b="0" sz="2900" i="0" lang="en-US"/>
              <a:t>i</a:t>
            </a:r>
            <a:r>
              <a:rPr altLang="en-GB" b="0" sz="2900" i="0" lang="en-US"/>
              <a:t>v</a:t>
            </a:r>
            <a:r>
              <a:rPr altLang="en-GB" b="0" sz="2900" i="0" lang="en-US"/>
              <a:t>e</a:t>
            </a:r>
            <a:r>
              <a:rPr altLang="en-GB" b="0" sz="2900" i="0" lang="en-US"/>
              <a:t>ness</a:t>
            </a:r>
            <a:r>
              <a:rPr altLang="en-GB" b="0" sz="2900" i="0" lang="en-US"/>
              <a:t> </a:t>
            </a:r>
            <a:r>
              <a:rPr altLang="en-GB" b="0" sz="2900" i="0" lang="en-US"/>
              <a:t>a</a:t>
            </a:r>
            <a:r>
              <a:rPr altLang="en-GB" b="0" sz="2900" i="0" lang="en-US"/>
              <a:t>n</a:t>
            </a:r>
            <a:r>
              <a:rPr altLang="en-GB" b="0" sz="2900" i="0" lang="en-US"/>
              <a:t>d</a:t>
            </a:r>
            <a:r>
              <a:rPr altLang="en-GB" b="0" sz="2900" i="0" lang="en-US"/>
              <a:t> </a:t>
            </a:r>
            <a:r>
              <a:rPr altLang="en-GB" b="0" sz="2900" i="0" lang="en-US"/>
              <a:t>s</a:t>
            </a:r>
            <a:r>
              <a:rPr altLang="en-GB" b="0" sz="2900" i="0" lang="en-US"/>
              <a:t>a</a:t>
            </a:r>
            <a:r>
              <a:rPr altLang="en-GB" b="0" sz="2900" i="0" lang="en-US"/>
              <a:t>v</a:t>
            </a:r>
            <a:r>
              <a:rPr altLang="en-GB" b="0" sz="2900" i="0" lang="en-US"/>
              <a:t>e</a:t>
            </a:r>
            <a:r>
              <a:rPr altLang="en-GB" b="0" sz="2900" i="0" lang="en-US"/>
              <a:t> </a:t>
            </a:r>
            <a:r>
              <a:rPr altLang="en-GB" b="0" sz="2900" i="0" lang="en-US"/>
              <a:t>u</a:t>
            </a:r>
            <a:r>
              <a:rPr altLang="en-GB" b="0" sz="2900" i="0" lang="en-US"/>
              <a:t>s</a:t>
            </a:r>
            <a:r>
              <a:rPr altLang="en-GB" b="0" sz="2900" i="0" lang="en-US"/>
              <a:t> </a:t>
            </a:r>
            <a:r>
              <a:rPr altLang="en-GB" b="0" sz="2900" i="0" lang="en-US"/>
              <a:t>f</a:t>
            </a:r>
            <a:r>
              <a:rPr altLang="en-GB" b="0" sz="2900" i="0" lang="en-US"/>
              <a:t>r</a:t>
            </a:r>
            <a:r>
              <a:rPr altLang="en-GB" b="0" sz="2900" i="0" lang="en-US"/>
              <a:t>om</a:t>
            </a:r>
            <a:r>
              <a:rPr altLang="en-GB" b="0" sz="2900" i="0" lang="en-US"/>
              <a:t> </a:t>
            </a:r>
            <a:r>
              <a:rPr altLang="en-GB" b="0" sz="2900" i="0" lang="en-US"/>
              <a:t>p</a:t>
            </a:r>
            <a:r>
              <a:rPr altLang="en-GB" b="0" sz="2900" i="0" lang="en-US"/>
              <a:t>e</a:t>
            </a:r>
            <a:r>
              <a:rPr altLang="en-GB" b="0" sz="2900" i="0" lang="en-US"/>
              <a:t>r</a:t>
            </a:r>
            <a:r>
              <a:rPr altLang="en-GB" b="0" sz="2900" i="0" lang="en-US"/>
              <a:t>i</a:t>
            </a:r>
            <a:r>
              <a:rPr altLang="en-GB" b="0" sz="2900" i="0" lang="en-US"/>
              <a:t>s</a:t>
            </a:r>
            <a:r>
              <a:rPr altLang="en-GB" b="0" sz="2900" i="0" lang="en-US"/>
              <a:t>hing</a:t>
            </a:r>
            <a:r>
              <a:rPr altLang="en-GB" b="0" sz="2900" i="0" lang="en-US"/>
              <a:t> </a:t>
            </a:r>
            <a:endParaRPr b="0" sz="2900" i="0" lang="en-GB"/>
          </a:p>
          <a:p>
            <a:pPr indent="-514350" marL="514350">
              <a:buFont typeface="+mj-lt"/>
              <a:buAutoNum type="romanLcPeriod" startAt="1"/>
            </a:pPr>
            <a:r>
              <a:rPr altLang="en-GB" b="0" sz="2900" i="0" lang="en-US"/>
              <a:t>A</a:t>
            </a:r>
            <a:r>
              <a:rPr altLang="en-GB" b="0" sz="2900" i="0" lang="en-US"/>
              <a:t>s</a:t>
            </a:r>
            <a:r>
              <a:rPr altLang="en-GB" b="0" sz="2900" i="0" lang="en-US"/>
              <a:t>s</a:t>
            </a:r>
            <a:r>
              <a:rPr altLang="en-GB" b="0" sz="2900" i="0" lang="en-US"/>
              <a:t>u</a:t>
            </a:r>
            <a:r>
              <a:rPr altLang="en-GB" b="0" sz="2900" i="0" lang="en-US"/>
              <a:t>re</a:t>
            </a:r>
            <a:r>
              <a:rPr altLang="en-GB" b="0" sz="2900" i="0" lang="en-US"/>
              <a:t>s</a:t>
            </a:r>
            <a:r>
              <a:rPr altLang="en-GB" b="0" sz="2900" i="0" lang="en-US"/>
              <a:t> </a:t>
            </a:r>
            <a:r>
              <a:rPr altLang="en-GB" b="0" sz="2900" i="0" lang="en-US"/>
              <a:t>u</a:t>
            </a:r>
            <a:r>
              <a:rPr altLang="en-GB" b="0" sz="2900" i="0" lang="en-US"/>
              <a:t>s</a:t>
            </a:r>
            <a:r>
              <a:rPr altLang="en-GB" b="0" sz="2900" i="0" lang="en-US"/>
              <a:t> </a:t>
            </a:r>
            <a:r>
              <a:rPr altLang="en-GB" b="0" sz="2900" i="0" lang="en-US"/>
              <a:t>t</a:t>
            </a:r>
            <a:r>
              <a:rPr altLang="en-GB" b="0" sz="2900" i="0" lang="en-US"/>
              <a:t>h</a:t>
            </a:r>
            <a:r>
              <a:rPr altLang="en-GB" b="0" sz="2900" i="0" lang="en-US"/>
              <a:t>e</a:t>
            </a:r>
            <a:r>
              <a:rPr altLang="en-GB" b="0" sz="2900" i="0" lang="en-US"/>
              <a:t> </a:t>
            </a:r>
            <a:r>
              <a:rPr altLang="en-GB" b="0" sz="2900" i="0" lang="en-US"/>
              <a:t>g</a:t>
            </a:r>
            <a:r>
              <a:rPr altLang="en-GB" b="0" sz="2900" i="0" lang="en-US"/>
              <a:t>i</a:t>
            </a:r>
            <a:r>
              <a:rPr altLang="en-GB" b="0" sz="2900" i="0" lang="en-US"/>
              <a:t>f</a:t>
            </a:r>
            <a:r>
              <a:rPr altLang="en-GB" b="0" sz="2900" i="0" lang="en-US"/>
              <a:t>t</a:t>
            </a:r>
            <a:r>
              <a:rPr altLang="en-GB" b="0" sz="2900" i="0" lang="en-US"/>
              <a:t> </a:t>
            </a:r>
            <a:r>
              <a:rPr altLang="en-GB" b="0" sz="2900" i="0" lang="en-US"/>
              <a:t>e</a:t>
            </a:r>
            <a:r>
              <a:rPr altLang="en-GB" b="0" sz="2900" i="0" lang="en-US"/>
              <a:t>t</a:t>
            </a:r>
            <a:r>
              <a:rPr altLang="en-GB" b="0" sz="2900" i="0" lang="en-US"/>
              <a:t>e</a:t>
            </a:r>
            <a:r>
              <a:rPr altLang="en-GB" b="0" sz="2900" i="0" lang="en-US"/>
              <a:t>r</a:t>
            </a:r>
            <a:r>
              <a:rPr altLang="en-GB" b="0" sz="2900" i="0" lang="en-US"/>
              <a:t>n</a:t>
            </a:r>
            <a:r>
              <a:rPr altLang="en-GB" b="0" sz="2900" i="0" lang="en-US"/>
              <a:t>a</a:t>
            </a:r>
            <a:r>
              <a:rPr altLang="en-GB" b="0" sz="2900" i="0" lang="en-US"/>
              <a:t>l</a:t>
            </a:r>
            <a:r>
              <a:rPr altLang="en-GB" b="0" sz="2900" i="0" lang="en-US"/>
              <a:t> </a:t>
            </a:r>
            <a:r>
              <a:rPr altLang="en-GB" b="0" sz="2900" i="0" lang="en-US"/>
              <a:t>l</a:t>
            </a:r>
            <a:r>
              <a:rPr altLang="en-GB" b="0" sz="2900" i="0" lang="en-US"/>
              <a:t>i</a:t>
            </a:r>
            <a:r>
              <a:rPr altLang="en-GB" b="0" sz="2900" i="0" lang="en-US"/>
              <a:t>f</a:t>
            </a:r>
            <a:r>
              <a:rPr altLang="en-GB" b="0" sz="2900" i="0" lang="en-US"/>
              <a:t>e</a:t>
            </a:r>
            <a:r>
              <a:rPr altLang="en-GB" b="0" sz="2900" i="0" lang="en-US"/>
              <a:t> </a:t>
            </a:r>
            <a:endParaRPr b="0" sz="2900" i="0" lang="en-GB"/>
          </a:p>
          <a:p>
            <a:pPr indent="0" marL="0">
              <a:buNone/>
            </a:pPr>
            <a:endParaRPr b="0" sz="2900" i="0"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"/>
          <p:cNvSpPr>
            <a:spLocks noGrp="1"/>
          </p:cNvSpPr>
          <p:nvPr>
            <p:ph type="title"/>
          </p:nvPr>
        </p:nvSpPr>
        <p:spPr>
          <a:xfrm>
            <a:off x="488452" y="500062"/>
            <a:ext cx="7886700" cy="1325563"/>
          </a:xfrm>
        </p:spPr>
        <p:txBody>
          <a:bodyPr/>
          <a:p>
            <a:r>
              <a:rPr altLang="en-GB" b="1" sz="5700" lang="en-US"/>
              <a:t>T</a:t>
            </a:r>
            <a:r>
              <a:rPr altLang="en-GB" b="1" sz="5700" lang="en-US"/>
              <a:t>r</a:t>
            </a:r>
            <a:r>
              <a:rPr altLang="en-GB" b="1" sz="5700" lang="en-US"/>
              <a:t>u</a:t>
            </a:r>
            <a:r>
              <a:rPr altLang="en-GB" b="1" sz="5700" lang="en-US"/>
              <a:t>s</a:t>
            </a:r>
            <a:r>
              <a:rPr altLang="en-GB" b="1" sz="5700" lang="en-US"/>
              <a:t>t</a:t>
            </a:r>
            <a:r>
              <a:rPr altLang="en-GB" b="1" sz="5700" lang="en-US"/>
              <a:t>i</a:t>
            </a:r>
            <a:r>
              <a:rPr altLang="en-GB" b="1" sz="5700" lang="en-US"/>
              <a:t>n</a:t>
            </a:r>
            <a:r>
              <a:rPr altLang="en-GB" b="1" sz="5700" lang="en-US"/>
              <a:t>g</a:t>
            </a:r>
            <a:r>
              <a:rPr altLang="en-GB" b="1" sz="5700" lang="en-US"/>
              <a:t> </a:t>
            </a:r>
            <a:r>
              <a:rPr altLang="en-GB" b="1" sz="5700" lang="en-US"/>
              <a:t>G</a:t>
            </a:r>
            <a:r>
              <a:rPr altLang="en-GB" b="1" sz="5700" lang="en-US"/>
              <a:t>o</a:t>
            </a:r>
            <a:r>
              <a:rPr altLang="en-GB" b="1" sz="5700" lang="en-US"/>
              <a:t>d</a:t>
            </a:r>
            <a:r>
              <a:rPr altLang="en-GB" b="1" sz="5700" lang="en-US"/>
              <a:t>'s</a:t>
            </a:r>
            <a:r>
              <a:rPr altLang="en-GB" b="1" sz="5700" lang="en-US"/>
              <a:t> </a:t>
            </a:r>
            <a:r>
              <a:rPr altLang="en-GB" b="1" sz="5700" lang="en-US"/>
              <a:t>Word</a:t>
            </a:r>
            <a:r>
              <a:rPr altLang="en-GB" b="1" sz="4300" lang="en-US"/>
              <a:t> </a:t>
            </a:r>
            <a:r>
              <a:rPr altLang="en-GB" b="1" sz="4300" lang="en-US"/>
              <a:t> </a:t>
            </a:r>
            <a:endParaRPr b="1" sz="4300" lang="en-GB"/>
          </a:p>
        </p:txBody>
      </p:sp>
      <p:sp>
        <p:nvSpPr>
          <p:cNvPr id="1048608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altLang="en-GB" b="1" i="0" lang="en-US"/>
              <a:t>I</a:t>
            </a:r>
            <a:r>
              <a:rPr altLang="en-GB" b="1" i="0" lang="en-US"/>
              <a:t>n</a:t>
            </a:r>
            <a:r>
              <a:rPr altLang="en-GB" b="1" i="0" lang="en-US"/>
              <a:t> </a:t>
            </a:r>
            <a:r>
              <a:rPr altLang="en-GB" b="1" i="0" lang="en-US"/>
              <a:t>I</a:t>
            </a:r>
            <a:r>
              <a:rPr altLang="en-GB" b="1" i="0" lang="en-US"/>
              <a:t>s</a:t>
            </a:r>
            <a:r>
              <a:rPr altLang="en-GB" b="1" i="0" lang="en-US"/>
              <a:t>a</a:t>
            </a:r>
            <a:r>
              <a:rPr altLang="en-GB" b="1" i="0" lang="en-US"/>
              <a:t>i</a:t>
            </a:r>
            <a:r>
              <a:rPr altLang="en-GB" b="1" i="0" lang="en-US"/>
              <a:t>a</a:t>
            </a:r>
            <a:r>
              <a:rPr altLang="en-GB" b="1" i="0" lang="en-US"/>
              <a:t>h</a:t>
            </a:r>
            <a:r>
              <a:rPr altLang="en-GB" b="1" i="0" lang="en-US"/>
              <a:t> </a:t>
            </a:r>
            <a:r>
              <a:rPr altLang="en-GB" b="1" i="0" lang="en-US"/>
              <a:t>4</a:t>
            </a:r>
            <a:r>
              <a:rPr altLang="en-GB" b="1" i="0" lang="en-US"/>
              <a:t>0</a:t>
            </a:r>
            <a:r>
              <a:rPr altLang="en-GB" b="1" i="0" lang="en-US"/>
              <a:t>:</a:t>
            </a:r>
            <a:r>
              <a:rPr altLang="en-GB" b="1" i="0" lang="en-US"/>
              <a:t>3</a:t>
            </a:r>
            <a:r>
              <a:rPr altLang="en-GB" b="1" i="0" lang="en-US"/>
              <a:t>1</a:t>
            </a:r>
            <a:endParaRPr b="1" i="0" lang="en-GB"/>
          </a:p>
          <a:p>
            <a:r>
              <a:rPr altLang="en-GB" i="0" lang="en-US"/>
              <a:t>T</a:t>
            </a:r>
            <a:r>
              <a:rPr i="0" lang="en-GB"/>
              <a:t>hose who </a:t>
            </a:r>
            <a:r>
              <a:rPr b="1" i="0" lang="en-GB"/>
              <a:t>trust</a:t>
            </a:r>
            <a:r>
              <a:rPr i="0" lang="en-GB"/>
              <a:t> in the </a:t>
            </a:r>
            <a:r>
              <a:rPr b="1" i="0" lang="en-GB"/>
              <a:t>Lord</a:t>
            </a:r>
            <a:r>
              <a:rPr altLang="en-GB" i="0" lang="en-US"/>
              <a:t> </a:t>
            </a:r>
            <a:r>
              <a:rPr i="0" lang="en-GB"/>
              <a:t>will </a:t>
            </a:r>
            <a:r>
              <a:rPr b="1" i="0" lang="en-GB"/>
              <a:t>renew</a:t>
            </a:r>
            <a:r>
              <a:rPr i="0" lang="en-GB"/>
              <a:t> their </a:t>
            </a:r>
            <a:r>
              <a:rPr b="1" i="0" lang="en-GB"/>
              <a:t>strength</a:t>
            </a:r>
            <a:r>
              <a:rPr i="0" lang="en-GB"/>
              <a:t>;</a:t>
            </a:r>
            <a:r>
              <a:rPr altLang="en-GB" i="0" lang="en-US"/>
              <a:t> </a:t>
            </a:r>
            <a:r>
              <a:rPr i="0" lang="en-GB"/>
              <a:t>they will </a:t>
            </a:r>
            <a:r>
              <a:rPr b="1" i="0" lang="en-GB"/>
              <a:t>soar</a:t>
            </a:r>
            <a:r>
              <a:rPr i="0" lang="en-GB"/>
              <a:t> </a:t>
            </a:r>
            <a:r>
              <a:rPr i="0" lang="en-GB"/>
              <a:t>on wings like eagles</a:t>
            </a:r>
            <a:r>
              <a:rPr altLang="en-GB" i="0" lang="en-US"/>
              <a:t> </a:t>
            </a:r>
            <a:r>
              <a:rPr i="0" lang="en-GB"/>
              <a:t>they will </a:t>
            </a:r>
            <a:r>
              <a:rPr b="1" i="0" lang="en-GB"/>
              <a:t>run</a:t>
            </a:r>
            <a:r>
              <a:rPr i="0" lang="en-GB"/>
              <a:t> and not </a:t>
            </a:r>
            <a:r>
              <a:rPr b="1" i="0" lang="en-GB"/>
              <a:t>grow</a:t>
            </a:r>
            <a:r>
              <a:rPr i="0" lang="en-GB"/>
              <a:t> </a:t>
            </a:r>
            <a:r>
              <a:rPr b="1" i="0" lang="en-GB"/>
              <a:t>weary</a:t>
            </a:r>
            <a:r>
              <a:rPr i="0" lang="en-GB"/>
              <a:t>;</a:t>
            </a:r>
            <a:r>
              <a:rPr altLang="en-GB" i="0" lang="en-US"/>
              <a:t> </a:t>
            </a:r>
            <a:r>
              <a:rPr i="0" lang="en-GB"/>
              <a:t>they will </a:t>
            </a:r>
            <a:r>
              <a:rPr b="1" i="0" lang="en-GB"/>
              <a:t>walk</a:t>
            </a:r>
            <a:r>
              <a:rPr i="0" lang="en-GB"/>
              <a:t> and not </a:t>
            </a:r>
            <a:r>
              <a:rPr b="1" i="0" lang="en-GB"/>
              <a:t>faint</a:t>
            </a:r>
            <a:r>
              <a:rPr i="0" lang="en-GB"/>
              <a:t>.</a:t>
            </a:r>
            <a:endParaRPr i="0" lang="en-GB"/>
          </a:p>
          <a:p>
            <a:pPr indent="0" marL="0">
              <a:buNone/>
            </a:pPr>
            <a:endParaRPr b="1" i="0" lang="en-GB"/>
          </a:p>
          <a:p>
            <a:pPr indent="0" marL="0">
              <a:buNone/>
            </a:pPr>
            <a:r>
              <a:rPr altLang="en-GB" b="1" i="0" lang="en-US"/>
              <a:t>P</a:t>
            </a:r>
            <a:r>
              <a:rPr altLang="en-GB" b="1" i="0" lang="en-US"/>
              <a:t>s</a:t>
            </a:r>
            <a:r>
              <a:rPr altLang="en-GB" b="1" i="0" lang="en-US"/>
              <a:t>a</a:t>
            </a:r>
            <a:r>
              <a:rPr altLang="en-GB" b="1" i="0" lang="en-US"/>
              <a:t>l</a:t>
            </a:r>
            <a:r>
              <a:rPr altLang="en-GB" b="1" i="0" lang="en-US"/>
              <a:t>m</a:t>
            </a:r>
            <a:r>
              <a:rPr altLang="en-GB" b="1" i="0" lang="en-US"/>
              <a:t> </a:t>
            </a:r>
            <a:r>
              <a:rPr altLang="en-GB" b="1" i="0" lang="en-US"/>
              <a:t>1</a:t>
            </a:r>
            <a:r>
              <a:rPr altLang="en-GB" b="1" i="0" lang="en-US"/>
              <a:t>2</a:t>
            </a:r>
            <a:r>
              <a:rPr altLang="en-GB" b="1" i="0" lang="en-US"/>
              <a:t>5</a:t>
            </a:r>
            <a:r>
              <a:rPr altLang="en-GB" b="1" i="0" lang="en-US"/>
              <a:t>:</a:t>
            </a:r>
            <a:r>
              <a:rPr altLang="en-GB" b="1" i="0" lang="en-US"/>
              <a:t>1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e</a:t>
            </a:r>
            <a:r>
              <a:rPr altLang="en-GB" b="1" i="0" lang="en-US"/>
              <a:t>l</a:t>
            </a:r>
            <a:r>
              <a:rPr altLang="en-GB" b="1" i="0" lang="en-US"/>
              <a:t>l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u</a:t>
            </a:r>
            <a:r>
              <a:rPr altLang="en-GB" b="1" i="0" lang="en-US"/>
              <a:t>s</a:t>
            </a:r>
            <a:r>
              <a:rPr altLang="en-GB" b="1" i="0" lang="en-US"/>
              <a:t> </a:t>
            </a:r>
            <a:r>
              <a:rPr altLang="en-GB" b="1" i="0" lang="en-US"/>
              <a:t> </a:t>
            </a:r>
            <a:r>
              <a:rPr altLang="en-GB" b="1" i="0" lang="en-US"/>
              <a:t>t</a:t>
            </a:r>
            <a:r>
              <a:rPr altLang="en-GB" b="1" i="0" lang="en-US"/>
              <a:t>h</a:t>
            </a:r>
            <a:r>
              <a:rPr altLang="en-GB" b="1" i="0" lang="en-US"/>
              <a:t>a</a:t>
            </a:r>
            <a:r>
              <a:rPr altLang="en-GB" b="1" i="0" lang="en-US"/>
              <a:t>t</a:t>
            </a:r>
            <a:r>
              <a:rPr altLang="en-GB" b="1" i="0" lang="en-US"/>
              <a:t>;</a:t>
            </a:r>
            <a:endParaRPr b="1" i="0" lang="en-GB"/>
          </a:p>
          <a:p>
            <a:r>
              <a:rPr altLang="en-GB" b="0" i="0" lang="en-US"/>
              <a:t>T</a:t>
            </a:r>
            <a:r>
              <a:rPr altLang="en-GB" b="0" i="0" lang="en-US"/>
              <a:t>hose who </a:t>
            </a:r>
            <a:r>
              <a:rPr altLang="en-GB" b="1" i="0" lang="en-US"/>
              <a:t>trust</a:t>
            </a:r>
            <a:r>
              <a:rPr altLang="en-GB" b="0" i="0" lang="en-US"/>
              <a:t> in the Lord are like Mount Zion.</a:t>
            </a:r>
            <a:r>
              <a:rPr altLang="en-GB" b="0" i="0" lang="en-US"/>
              <a:t>It cannot be shaken; </a:t>
            </a:r>
            <a:r>
              <a:rPr altLang="en-GB" b="1" i="0" lang="en-US"/>
              <a:t>it remains forever.</a:t>
            </a:r>
            <a:endParaRPr b="0" i="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Today is 4th Sunday in Lent  Theme: Independence Without God is Slavery.  Text: Psalm 32:1-11        2Cor 5:16-21          Luke 15:11-24</dc:title>
  <dc:creator>HP</dc:creator>
  <cp:lastModifiedBy>Admin</cp:lastModifiedBy>
  <dcterms:created xsi:type="dcterms:W3CDTF">2015-05-12T09:30:45Z</dcterms:created>
  <dcterms:modified xsi:type="dcterms:W3CDTF">2020-02-16T00:57:10Z</dcterms:modified>
</cp:coreProperties>
</file>